
<file path=[Content_Types].xml><?xml version="1.0" encoding="utf-8"?>
<Types xmlns="http://schemas.openxmlformats.org/package/2006/content-types">
  <Default Extension="png" ContentType="image/png"/>
  <Default Extension="mp3" ContentType="audio/unknown"/>
  <Default Extension="jpeg" ContentType="image/jpeg"/>
  <Default Extension="wmf" ContentType="image/x-wmf"/>
  <Default Extension="rels" ContentType="application/vnd.openxmlformats-package.relationships+xml"/>
  <Default Extension="xml" ContentType="application/xml"/>
  <Default Extension="wav" ContentType="audio/x-wav"/>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4.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5.xml" ContentType="application/vnd.openxmlformats-officedocument.theme+xml"/>
  <Override PartName="/ppt/slideLayouts/slideLayout51.xml" ContentType="application/vnd.openxmlformats-officedocument.presentationml.slideLayout+xml"/>
  <Override PartName="/ppt/theme/theme6.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7.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8.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9.xml" ContentType="application/vnd.openxmlformats-officedocument.theme+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3" r:id="rId4"/>
    <p:sldMasterId id="2147483695" r:id="rId5"/>
    <p:sldMasterId id="2147483704" r:id="rId6"/>
    <p:sldMasterId id="2147483706" r:id="rId7"/>
    <p:sldMasterId id="2147483719" r:id="rId8"/>
    <p:sldMasterId id="2147483732" r:id="rId9"/>
    <p:sldMasterId id="2147483745" r:id="rId10"/>
  </p:sldMasterIdLst>
  <p:notesMasterIdLst>
    <p:notesMasterId r:id="rId30"/>
  </p:notesMasterIdLst>
  <p:sldIdLst>
    <p:sldId id="256" r:id="rId11"/>
    <p:sldId id="291" r:id="rId12"/>
    <p:sldId id="294" r:id="rId13"/>
    <p:sldId id="295" r:id="rId14"/>
    <p:sldId id="293" r:id="rId15"/>
    <p:sldId id="581" r:id="rId16"/>
    <p:sldId id="582" r:id="rId17"/>
    <p:sldId id="573" r:id="rId18"/>
    <p:sldId id="574" r:id="rId19"/>
    <p:sldId id="579" r:id="rId20"/>
    <p:sldId id="273" r:id="rId21"/>
    <p:sldId id="585" r:id="rId22"/>
    <p:sldId id="586" r:id="rId23"/>
    <p:sldId id="587" r:id="rId24"/>
    <p:sldId id="575" r:id="rId25"/>
    <p:sldId id="576" r:id="rId26"/>
    <p:sldId id="583" r:id="rId27"/>
    <p:sldId id="588" r:id="rId28"/>
    <p:sldId id="584"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p:scale>
          <a:sx n="60" d="100"/>
          <a:sy n="60" d="100"/>
        </p:scale>
        <p:origin x="-908" y="-26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 Type="http://schemas.openxmlformats.org/officeDocument/2006/relationships/slideMaster" Target="slideMasters/slideMaster3.xml"/><Relationship Id="rId21" Type="http://schemas.openxmlformats.org/officeDocument/2006/relationships/slide" Target="slides/slide11.xml"/><Relationship Id="rId34" Type="http://schemas.openxmlformats.org/officeDocument/2006/relationships/tableStyles" Target="tableStyles.xml"/><Relationship Id="rId7" Type="http://schemas.openxmlformats.org/officeDocument/2006/relationships/slideMaster" Target="slideMasters/slideMaster7.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10" Type="http://schemas.openxmlformats.org/officeDocument/2006/relationships/slideMaster" Target="slideMasters/slideMaster10.xml"/><Relationship Id="rId19" Type="http://schemas.openxmlformats.org/officeDocument/2006/relationships/slide" Target="slides/slide9.xml"/><Relationship Id="rId3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9ADEA58-B3BF-4FD2-8760-29E2E70CB0DD}" type="datetimeFigureOut">
              <a:rPr lang="en-US" smtClean="0"/>
              <a:t>10/5/2022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505FD6-308C-415F-9D1D-32E18B8D32E3}" type="slidenum">
              <a:rPr lang="en-US" smtClean="0"/>
              <a:t>‹#›</a:t>
            </a:fld>
            <a:endParaRPr lang="en-US"/>
          </a:p>
        </p:txBody>
      </p:sp>
    </p:spTree>
    <p:extLst>
      <p:ext uri="{BB962C8B-B14F-4D97-AF65-F5344CB8AC3E}">
        <p14:creationId xmlns:p14="http://schemas.microsoft.com/office/powerpoint/2010/main" val="34199302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BF9A823-F521-4E0C-AACE-70D50384C8B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91758502-CE60-4371-9C15-9E1D9DD18A5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4B1E16D9-FCE5-4386-96DA-390D95AACEE2}"/>
              </a:ext>
            </a:extLst>
          </p:cNvPr>
          <p:cNvSpPr>
            <a:spLocks noGrp="1"/>
          </p:cNvSpPr>
          <p:nvPr>
            <p:ph type="dt" sz="half" idx="10"/>
          </p:nvPr>
        </p:nvSpPr>
        <p:spPr/>
        <p:txBody>
          <a:bodyPr/>
          <a:lstStyle/>
          <a:p>
            <a:fld id="{59BF48E4-5387-46A6-B003-7178FC138802}" type="datetimeFigureOut">
              <a:rPr lang="en-US" smtClean="0"/>
              <a:t>10/5/2022</a:t>
            </a:fld>
            <a:endParaRPr lang="en-US"/>
          </a:p>
        </p:txBody>
      </p:sp>
      <p:sp>
        <p:nvSpPr>
          <p:cNvPr id="5" name="Footer Placeholder 4">
            <a:extLst>
              <a:ext uri="{FF2B5EF4-FFF2-40B4-BE49-F238E27FC236}">
                <a16:creationId xmlns:a16="http://schemas.microsoft.com/office/drawing/2014/main" xmlns="" id="{D0B31D5E-493B-40B3-AC67-8B4BFDD379B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637FA51C-56E4-4617-80FA-4E85B0072398}"/>
              </a:ext>
            </a:extLst>
          </p:cNvPr>
          <p:cNvSpPr>
            <a:spLocks noGrp="1"/>
          </p:cNvSpPr>
          <p:nvPr>
            <p:ph type="sldNum" sz="quarter" idx="12"/>
          </p:nvPr>
        </p:nvSpPr>
        <p:spPr/>
        <p:txBody>
          <a:bodyPr/>
          <a:lstStyle/>
          <a:p>
            <a:fld id="{936EAFE3-A213-49F3-978B-46E939A94535}" type="slidenum">
              <a:rPr lang="en-US" smtClean="0"/>
              <a:t>‹#›</a:t>
            </a:fld>
            <a:endParaRPr lang="en-US"/>
          </a:p>
        </p:txBody>
      </p:sp>
    </p:spTree>
    <p:extLst>
      <p:ext uri="{BB962C8B-B14F-4D97-AF65-F5344CB8AC3E}">
        <p14:creationId xmlns:p14="http://schemas.microsoft.com/office/powerpoint/2010/main" val="2334323595"/>
      </p:ext>
    </p:extLst>
  </p:cSld>
  <p:clrMapOvr>
    <a:masterClrMapping/>
  </p:clrMapOvr>
  <p:transition spd="slow">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5CF39F6-EFFB-47B8-A7C6-F2D31A469BD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05E7FA57-C5ED-4D5F-977C-21304C43B03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245E5910-45B6-4947-B5B8-8C1D4621DACD}"/>
              </a:ext>
            </a:extLst>
          </p:cNvPr>
          <p:cNvSpPr>
            <a:spLocks noGrp="1"/>
          </p:cNvSpPr>
          <p:nvPr>
            <p:ph type="dt" sz="half" idx="10"/>
          </p:nvPr>
        </p:nvSpPr>
        <p:spPr/>
        <p:txBody>
          <a:bodyPr/>
          <a:lstStyle/>
          <a:p>
            <a:fld id="{59BF48E4-5387-46A6-B003-7178FC138802}" type="datetimeFigureOut">
              <a:rPr lang="en-US" smtClean="0"/>
              <a:t>10/5/2022</a:t>
            </a:fld>
            <a:endParaRPr lang="en-US"/>
          </a:p>
        </p:txBody>
      </p:sp>
      <p:sp>
        <p:nvSpPr>
          <p:cNvPr id="5" name="Footer Placeholder 4">
            <a:extLst>
              <a:ext uri="{FF2B5EF4-FFF2-40B4-BE49-F238E27FC236}">
                <a16:creationId xmlns:a16="http://schemas.microsoft.com/office/drawing/2014/main" xmlns="" id="{9E931320-FA83-47C7-BBFD-812DFBB1E36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557F1DD-65E8-4715-9AFE-BBCA0856E265}"/>
              </a:ext>
            </a:extLst>
          </p:cNvPr>
          <p:cNvSpPr>
            <a:spLocks noGrp="1"/>
          </p:cNvSpPr>
          <p:nvPr>
            <p:ph type="sldNum" sz="quarter" idx="12"/>
          </p:nvPr>
        </p:nvSpPr>
        <p:spPr/>
        <p:txBody>
          <a:bodyPr/>
          <a:lstStyle/>
          <a:p>
            <a:fld id="{936EAFE3-A213-49F3-978B-46E939A94535}" type="slidenum">
              <a:rPr lang="en-US" smtClean="0"/>
              <a:t>‹#›</a:t>
            </a:fld>
            <a:endParaRPr lang="en-US"/>
          </a:p>
        </p:txBody>
      </p:sp>
    </p:spTree>
    <p:extLst>
      <p:ext uri="{BB962C8B-B14F-4D97-AF65-F5344CB8AC3E}">
        <p14:creationId xmlns:p14="http://schemas.microsoft.com/office/powerpoint/2010/main" val="851090388"/>
      </p:ext>
    </p:extLst>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8AA37A87-317E-4C18-8B24-F77FFEA40CA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A0E06B2E-F665-4F91-843A-2F2BF8F8D82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7B033160-0060-4FCD-8736-AB99A56824AA}"/>
              </a:ext>
            </a:extLst>
          </p:cNvPr>
          <p:cNvSpPr>
            <a:spLocks noGrp="1"/>
          </p:cNvSpPr>
          <p:nvPr>
            <p:ph type="dt" sz="half" idx="10"/>
          </p:nvPr>
        </p:nvSpPr>
        <p:spPr/>
        <p:txBody>
          <a:bodyPr/>
          <a:lstStyle/>
          <a:p>
            <a:fld id="{59BF48E4-5387-46A6-B003-7178FC138802}" type="datetimeFigureOut">
              <a:rPr lang="en-US" smtClean="0"/>
              <a:t>10/5/2022</a:t>
            </a:fld>
            <a:endParaRPr lang="en-US"/>
          </a:p>
        </p:txBody>
      </p:sp>
      <p:sp>
        <p:nvSpPr>
          <p:cNvPr id="5" name="Footer Placeholder 4">
            <a:extLst>
              <a:ext uri="{FF2B5EF4-FFF2-40B4-BE49-F238E27FC236}">
                <a16:creationId xmlns:a16="http://schemas.microsoft.com/office/drawing/2014/main" xmlns="" id="{D4E7829E-1CB7-4612-B017-02783DFA13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77E53D0B-518F-4BD8-83FE-D6BD8E5F84F5}"/>
              </a:ext>
            </a:extLst>
          </p:cNvPr>
          <p:cNvSpPr>
            <a:spLocks noGrp="1"/>
          </p:cNvSpPr>
          <p:nvPr>
            <p:ph type="sldNum" sz="quarter" idx="12"/>
          </p:nvPr>
        </p:nvSpPr>
        <p:spPr/>
        <p:txBody>
          <a:bodyPr/>
          <a:lstStyle/>
          <a:p>
            <a:fld id="{936EAFE3-A213-49F3-978B-46E939A94535}" type="slidenum">
              <a:rPr lang="en-US" smtClean="0"/>
              <a:t>‹#›</a:t>
            </a:fld>
            <a:endParaRPr lang="en-US"/>
          </a:p>
        </p:txBody>
      </p:sp>
    </p:spTree>
    <p:extLst>
      <p:ext uri="{BB962C8B-B14F-4D97-AF65-F5344CB8AC3E}">
        <p14:creationId xmlns:p14="http://schemas.microsoft.com/office/powerpoint/2010/main" val="1580876517"/>
      </p:ext>
    </p:extLst>
  </p:cSld>
  <p:clrMapOvr>
    <a:masterClrMapping/>
  </p:clrMapOvr>
  <p:transition spd="slow">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914400" y="2130426"/>
            <a:ext cx="10363200" cy="1470025"/>
          </a:xfrm>
        </p:spPr>
        <p:txBody>
          <a:bodyPr/>
          <a:lstStyle/>
          <a:p>
            <a:r>
              <a:rPr lang="es-ES"/>
              <a:t>Haga clic para modificar el estilo de título del patrón</a:t>
            </a:r>
          </a:p>
        </p:txBody>
      </p:sp>
      <p:sp>
        <p:nvSpPr>
          <p:cNvPr id="3" name="2 Subtítulo"/>
          <p:cNvSpPr>
            <a:spLocks noGrp="1"/>
          </p:cNvSpPr>
          <p:nvPr>
            <p:ph type="subTitle" idx="1" hasCustomPrompt="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p>
        </p:txBody>
      </p:sp>
      <p:sp>
        <p:nvSpPr>
          <p:cNvPr id="4" name="3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t>05/10/2022</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t>‹#›</a:t>
            </a:fld>
            <a:endParaRPr lang="es-ES">
              <a:solidFill>
                <a:prstClr val="black">
                  <a:tint val="75000"/>
                </a:prstClr>
              </a:solidFill>
            </a:endParaRPr>
          </a:p>
        </p:txBody>
      </p:sp>
    </p:spTree>
    <p:extLst>
      <p:ext uri="{BB962C8B-B14F-4D97-AF65-F5344CB8AC3E}">
        <p14:creationId xmlns:p14="http://schemas.microsoft.com/office/powerpoint/2010/main" val="4002096530"/>
      </p:ext>
    </p:extLst>
  </p:cSld>
  <p:clrMapOvr>
    <a:masterClrMapping/>
  </p:clrMapOvr>
  <p:transition spd="slow">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idx="1" hasCustomPrompt="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t>05/10/2022</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t>‹#›</a:t>
            </a:fld>
            <a:endParaRPr lang="es-ES">
              <a:solidFill>
                <a:prstClr val="black">
                  <a:tint val="75000"/>
                </a:prstClr>
              </a:solidFill>
            </a:endParaRPr>
          </a:p>
        </p:txBody>
      </p:sp>
    </p:spTree>
    <p:extLst>
      <p:ext uri="{BB962C8B-B14F-4D97-AF65-F5344CB8AC3E}">
        <p14:creationId xmlns:p14="http://schemas.microsoft.com/office/powerpoint/2010/main" val="2459963302"/>
      </p:ext>
    </p:extLst>
  </p:cSld>
  <p:clrMapOvr>
    <a:masterClrMapping/>
  </p:clrMapOvr>
  <p:transition spd="slow">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963084" y="4406901"/>
            <a:ext cx="10363200" cy="1362075"/>
          </a:xfrm>
        </p:spPr>
        <p:txBody>
          <a:bodyPr anchor="t"/>
          <a:lstStyle>
            <a:lvl1pPr algn="l">
              <a:defRPr sz="4000" b="1" cap="all"/>
            </a:lvl1pPr>
          </a:lstStyle>
          <a:p>
            <a:r>
              <a:rPr lang="es-ES"/>
              <a:t>Haga clic para modificar el estilo de título del patrón</a:t>
            </a:r>
          </a:p>
        </p:txBody>
      </p:sp>
      <p:sp>
        <p:nvSpPr>
          <p:cNvPr id="3" name="2 Marcador de texto"/>
          <p:cNvSpPr>
            <a:spLocks noGrp="1"/>
          </p:cNvSpPr>
          <p:nvPr>
            <p:ph type="body" idx="1" hasCustomPrompt="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3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t>05/10/2022</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t>‹#›</a:t>
            </a:fld>
            <a:endParaRPr lang="es-ES">
              <a:solidFill>
                <a:prstClr val="black">
                  <a:tint val="75000"/>
                </a:prstClr>
              </a:solidFill>
            </a:endParaRPr>
          </a:p>
        </p:txBody>
      </p:sp>
    </p:spTree>
    <p:extLst>
      <p:ext uri="{BB962C8B-B14F-4D97-AF65-F5344CB8AC3E}">
        <p14:creationId xmlns:p14="http://schemas.microsoft.com/office/powerpoint/2010/main" val="622443910"/>
      </p:ext>
    </p:extLst>
  </p:cSld>
  <p:clrMapOvr>
    <a:masterClrMapping/>
  </p:clrMapOvr>
  <p:transition spd="slow">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sz="half" idx="1" hasCustomPrompt="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contenido"/>
          <p:cNvSpPr>
            <a:spLocks noGrp="1"/>
          </p:cNvSpPr>
          <p:nvPr>
            <p:ph sz="half" idx="2" hasCustomPrompt="1"/>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t>05/10/2022</a:t>
            </a:fld>
            <a:endParaRPr lang="es-ES">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ES">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t>‹#›</a:t>
            </a:fld>
            <a:endParaRPr lang="es-ES">
              <a:solidFill>
                <a:prstClr val="black">
                  <a:tint val="75000"/>
                </a:prstClr>
              </a:solidFill>
            </a:endParaRPr>
          </a:p>
        </p:txBody>
      </p:sp>
    </p:spTree>
    <p:extLst>
      <p:ext uri="{BB962C8B-B14F-4D97-AF65-F5344CB8AC3E}">
        <p14:creationId xmlns:p14="http://schemas.microsoft.com/office/powerpoint/2010/main" val="3684678434"/>
      </p:ext>
    </p:extLst>
  </p:cSld>
  <p:clrMapOvr>
    <a:masterClrMapping/>
  </p:clrMapOvr>
  <p:transition spd="slow">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a:t>Haga clic para modificar el estilo de título del patrón</a:t>
            </a:r>
          </a:p>
        </p:txBody>
      </p:sp>
      <p:sp>
        <p:nvSpPr>
          <p:cNvPr id="3" name="2 Marcador de texto"/>
          <p:cNvSpPr>
            <a:spLocks noGrp="1"/>
          </p:cNvSpPr>
          <p:nvPr>
            <p:ph type="body" idx="1" hasCustomPrompt="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hasCustomPrompt="1"/>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texto"/>
          <p:cNvSpPr>
            <a:spLocks noGrp="1"/>
          </p:cNvSpPr>
          <p:nvPr>
            <p:ph type="body" sz="quarter" idx="3" hasCustomPrompt="1"/>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hasCustomPrompt="1"/>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6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t>05/10/2022</a:t>
            </a:fld>
            <a:endParaRPr lang="es-ES">
              <a:solidFill>
                <a:prstClr val="black">
                  <a:tint val="75000"/>
                </a:prstClr>
              </a:solidFill>
            </a:endParaRPr>
          </a:p>
        </p:txBody>
      </p:sp>
      <p:sp>
        <p:nvSpPr>
          <p:cNvPr id="8" name="7 Marcador de pie de página"/>
          <p:cNvSpPr>
            <a:spLocks noGrp="1"/>
          </p:cNvSpPr>
          <p:nvPr>
            <p:ph type="ftr" sz="quarter" idx="11"/>
          </p:nvPr>
        </p:nvSpPr>
        <p:spPr/>
        <p:txBody>
          <a:bodyPr/>
          <a:lstStyle/>
          <a:p>
            <a:endParaRPr lang="es-ES">
              <a:solidFill>
                <a:prstClr val="black">
                  <a:tint val="75000"/>
                </a:prstClr>
              </a:solidFill>
            </a:endParaRPr>
          </a:p>
        </p:txBody>
      </p:sp>
      <p:sp>
        <p:nvSpPr>
          <p:cNvPr id="9" name="8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t>‹#›</a:t>
            </a:fld>
            <a:endParaRPr lang="es-ES">
              <a:solidFill>
                <a:prstClr val="black">
                  <a:tint val="75000"/>
                </a:prstClr>
              </a:solidFill>
            </a:endParaRPr>
          </a:p>
        </p:txBody>
      </p:sp>
    </p:spTree>
    <p:extLst>
      <p:ext uri="{BB962C8B-B14F-4D97-AF65-F5344CB8AC3E}">
        <p14:creationId xmlns:p14="http://schemas.microsoft.com/office/powerpoint/2010/main" val="2856086673"/>
      </p:ext>
    </p:extLst>
  </p:cSld>
  <p:clrMapOvr>
    <a:masterClrMapping/>
  </p:clrMapOvr>
  <p:transition spd="slow">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t>05/10/2022</a:t>
            </a:fld>
            <a:endParaRPr lang="es-ES">
              <a:solidFill>
                <a:prstClr val="black">
                  <a:tint val="75000"/>
                </a:prstClr>
              </a:solidFill>
            </a:endParaRPr>
          </a:p>
        </p:txBody>
      </p:sp>
      <p:sp>
        <p:nvSpPr>
          <p:cNvPr id="4" name="3 Marcador de pie de página"/>
          <p:cNvSpPr>
            <a:spLocks noGrp="1"/>
          </p:cNvSpPr>
          <p:nvPr>
            <p:ph type="ftr" sz="quarter" idx="11"/>
          </p:nvPr>
        </p:nvSpPr>
        <p:spPr/>
        <p:txBody>
          <a:bodyPr/>
          <a:lstStyle/>
          <a:p>
            <a:endParaRPr lang="es-ES">
              <a:solidFill>
                <a:prstClr val="black">
                  <a:tint val="75000"/>
                </a:prstClr>
              </a:solidFill>
            </a:endParaRPr>
          </a:p>
        </p:txBody>
      </p:sp>
      <p:sp>
        <p:nvSpPr>
          <p:cNvPr id="5" name="4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t>‹#›</a:t>
            </a:fld>
            <a:endParaRPr lang="es-ES">
              <a:solidFill>
                <a:prstClr val="black">
                  <a:tint val="75000"/>
                </a:prstClr>
              </a:solidFill>
            </a:endParaRPr>
          </a:p>
        </p:txBody>
      </p:sp>
    </p:spTree>
    <p:extLst>
      <p:ext uri="{BB962C8B-B14F-4D97-AF65-F5344CB8AC3E}">
        <p14:creationId xmlns:p14="http://schemas.microsoft.com/office/powerpoint/2010/main" val="144753487"/>
      </p:ext>
    </p:extLst>
  </p:cSld>
  <p:clrMapOvr>
    <a:masterClrMapping/>
  </p:clrMapOvr>
  <p:transition spd="slow">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t>05/10/2022</a:t>
            </a:fld>
            <a:endParaRPr lang="es-ES">
              <a:solidFill>
                <a:prstClr val="black">
                  <a:tint val="75000"/>
                </a:prstClr>
              </a:solidFill>
            </a:endParaRPr>
          </a:p>
        </p:txBody>
      </p:sp>
      <p:sp>
        <p:nvSpPr>
          <p:cNvPr id="3" name="2 Marcador de pie de página"/>
          <p:cNvSpPr>
            <a:spLocks noGrp="1"/>
          </p:cNvSpPr>
          <p:nvPr>
            <p:ph type="ftr" sz="quarter" idx="11"/>
          </p:nvPr>
        </p:nvSpPr>
        <p:spPr/>
        <p:txBody>
          <a:bodyPr/>
          <a:lstStyle/>
          <a:p>
            <a:endParaRPr lang="es-ES">
              <a:solidFill>
                <a:prstClr val="black">
                  <a:tint val="75000"/>
                </a:prstClr>
              </a:solidFill>
            </a:endParaRPr>
          </a:p>
        </p:txBody>
      </p:sp>
      <p:sp>
        <p:nvSpPr>
          <p:cNvPr id="4" name="3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t>‹#›</a:t>
            </a:fld>
            <a:endParaRPr lang="es-ES">
              <a:solidFill>
                <a:prstClr val="black">
                  <a:tint val="75000"/>
                </a:prstClr>
              </a:solidFill>
            </a:endParaRPr>
          </a:p>
        </p:txBody>
      </p:sp>
    </p:spTree>
    <p:extLst>
      <p:ext uri="{BB962C8B-B14F-4D97-AF65-F5344CB8AC3E}">
        <p14:creationId xmlns:p14="http://schemas.microsoft.com/office/powerpoint/2010/main" val="914043834"/>
      </p:ext>
    </p:extLst>
  </p:cSld>
  <p:clrMapOvr>
    <a:masterClrMapping/>
  </p:clrMapOvr>
  <p:transition spd="slow">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1" y="273050"/>
            <a:ext cx="4011084" cy="1162050"/>
          </a:xfrm>
        </p:spPr>
        <p:txBody>
          <a:bodyPr anchor="b"/>
          <a:lstStyle>
            <a:lvl1pPr algn="l">
              <a:defRPr sz="2000" b="1"/>
            </a:lvl1pPr>
          </a:lstStyle>
          <a:p>
            <a:r>
              <a:rPr lang="es-ES"/>
              <a:t>Haga clic para modificar el estilo de título del patrón</a:t>
            </a:r>
          </a:p>
        </p:txBody>
      </p:sp>
      <p:sp>
        <p:nvSpPr>
          <p:cNvPr id="3" name="2 Marcador de contenido"/>
          <p:cNvSpPr>
            <a:spLocks noGrp="1"/>
          </p:cNvSpPr>
          <p:nvPr>
            <p:ph idx="1" hasCustomPrompt="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texto"/>
          <p:cNvSpPr>
            <a:spLocks noGrp="1"/>
          </p:cNvSpPr>
          <p:nvPr>
            <p:ph type="body" sz="half" idx="2" hasCustomPrompt="1"/>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t>05/10/2022</a:t>
            </a:fld>
            <a:endParaRPr lang="es-ES">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ES">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t>‹#›</a:t>
            </a:fld>
            <a:endParaRPr lang="es-ES">
              <a:solidFill>
                <a:prstClr val="black">
                  <a:tint val="75000"/>
                </a:prstClr>
              </a:solidFill>
            </a:endParaRPr>
          </a:p>
        </p:txBody>
      </p:sp>
    </p:spTree>
    <p:extLst>
      <p:ext uri="{BB962C8B-B14F-4D97-AF65-F5344CB8AC3E}">
        <p14:creationId xmlns:p14="http://schemas.microsoft.com/office/powerpoint/2010/main" val="2417057127"/>
      </p:ext>
    </p:extLst>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C736664-9BCC-4ADE-B611-289C47237B8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A218CFCB-C68A-4907-8F4F-D16A5240FE6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DA875AA-6F45-46E2-A5DF-E1C8439AA428}"/>
              </a:ext>
            </a:extLst>
          </p:cNvPr>
          <p:cNvSpPr>
            <a:spLocks noGrp="1"/>
          </p:cNvSpPr>
          <p:nvPr>
            <p:ph type="dt" sz="half" idx="10"/>
          </p:nvPr>
        </p:nvSpPr>
        <p:spPr/>
        <p:txBody>
          <a:bodyPr/>
          <a:lstStyle/>
          <a:p>
            <a:fld id="{59BF48E4-5387-46A6-B003-7178FC138802}" type="datetimeFigureOut">
              <a:rPr lang="en-US" smtClean="0"/>
              <a:t>10/5/2022</a:t>
            </a:fld>
            <a:endParaRPr lang="en-US"/>
          </a:p>
        </p:txBody>
      </p:sp>
      <p:sp>
        <p:nvSpPr>
          <p:cNvPr id="5" name="Footer Placeholder 4">
            <a:extLst>
              <a:ext uri="{FF2B5EF4-FFF2-40B4-BE49-F238E27FC236}">
                <a16:creationId xmlns:a16="http://schemas.microsoft.com/office/drawing/2014/main" xmlns="" id="{1F412240-6FA7-4AF0-B09D-71E465B7FB6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31BDBAAE-B1BD-4C60-8FCF-D6D63EB75E8F}"/>
              </a:ext>
            </a:extLst>
          </p:cNvPr>
          <p:cNvSpPr>
            <a:spLocks noGrp="1"/>
          </p:cNvSpPr>
          <p:nvPr>
            <p:ph type="sldNum" sz="quarter" idx="12"/>
          </p:nvPr>
        </p:nvSpPr>
        <p:spPr/>
        <p:txBody>
          <a:bodyPr/>
          <a:lstStyle/>
          <a:p>
            <a:fld id="{936EAFE3-A213-49F3-978B-46E939A94535}" type="slidenum">
              <a:rPr lang="en-US" smtClean="0"/>
              <a:t>‹#›</a:t>
            </a:fld>
            <a:endParaRPr lang="en-US"/>
          </a:p>
        </p:txBody>
      </p:sp>
    </p:spTree>
    <p:extLst>
      <p:ext uri="{BB962C8B-B14F-4D97-AF65-F5344CB8AC3E}">
        <p14:creationId xmlns:p14="http://schemas.microsoft.com/office/powerpoint/2010/main" val="59620729"/>
      </p:ext>
    </p:extLst>
  </p:cSld>
  <p:clrMapOvr>
    <a:masterClrMapping/>
  </p:clrMapOvr>
  <p:transition spd="slow">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2389717" y="4800600"/>
            <a:ext cx="7315200" cy="566738"/>
          </a:xfrm>
        </p:spPr>
        <p:txBody>
          <a:bodyPr anchor="b"/>
          <a:lstStyle>
            <a:lvl1pPr algn="l">
              <a:defRPr sz="2000" b="1"/>
            </a:lvl1pPr>
          </a:lstStyle>
          <a:p>
            <a:r>
              <a:rPr lang="es-ES"/>
              <a:t>Haga clic para modificar el estilo de título del patrón</a:t>
            </a:r>
          </a:p>
        </p:txBody>
      </p:sp>
      <p:sp>
        <p:nvSpPr>
          <p:cNvPr id="3" name="2 Marcador de posición de imagen"/>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3 Marcador de texto"/>
          <p:cNvSpPr>
            <a:spLocks noGrp="1"/>
          </p:cNvSpPr>
          <p:nvPr>
            <p:ph type="body" sz="half" idx="2" hasCustomPrompt="1"/>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t>05/10/2022</a:t>
            </a:fld>
            <a:endParaRPr lang="es-ES">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ES">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t>‹#›</a:t>
            </a:fld>
            <a:endParaRPr lang="es-ES">
              <a:solidFill>
                <a:prstClr val="black">
                  <a:tint val="75000"/>
                </a:prstClr>
              </a:solidFill>
            </a:endParaRPr>
          </a:p>
        </p:txBody>
      </p:sp>
    </p:spTree>
    <p:extLst>
      <p:ext uri="{BB962C8B-B14F-4D97-AF65-F5344CB8AC3E}">
        <p14:creationId xmlns:p14="http://schemas.microsoft.com/office/powerpoint/2010/main" val="1084444271"/>
      </p:ext>
    </p:extLst>
  </p:cSld>
  <p:clrMapOvr>
    <a:masterClrMapping/>
  </p:clrMapOvr>
  <p:transition spd="slow">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texto vertical"/>
          <p:cNvSpPr>
            <a:spLocks noGrp="1"/>
          </p:cNvSpPr>
          <p:nvPr>
            <p:ph type="body" orient="vert" idx="1" hasCustomPrompt="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t>05/10/2022</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t>‹#›</a:t>
            </a:fld>
            <a:endParaRPr lang="es-ES">
              <a:solidFill>
                <a:prstClr val="black">
                  <a:tint val="75000"/>
                </a:prstClr>
              </a:solidFill>
            </a:endParaRPr>
          </a:p>
        </p:txBody>
      </p:sp>
    </p:spTree>
    <p:extLst>
      <p:ext uri="{BB962C8B-B14F-4D97-AF65-F5344CB8AC3E}">
        <p14:creationId xmlns:p14="http://schemas.microsoft.com/office/powerpoint/2010/main" val="650317857"/>
      </p:ext>
    </p:extLst>
  </p:cSld>
  <p:clrMapOvr>
    <a:masterClrMapping/>
  </p:clrMapOvr>
  <p:transition spd="slow">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8839200" y="274639"/>
            <a:ext cx="2743200" cy="5851525"/>
          </a:xfrm>
        </p:spPr>
        <p:txBody>
          <a:bodyPr vert="eaVert"/>
          <a:lstStyle/>
          <a:p>
            <a:r>
              <a:rPr lang="es-ES"/>
              <a:t>Haga clic para modificar el estilo de título del patrón</a:t>
            </a:r>
          </a:p>
        </p:txBody>
      </p:sp>
      <p:sp>
        <p:nvSpPr>
          <p:cNvPr id="3" name="2 Marcador de texto vertical"/>
          <p:cNvSpPr>
            <a:spLocks noGrp="1"/>
          </p:cNvSpPr>
          <p:nvPr>
            <p:ph type="body" orient="vert" idx="1" hasCustomPrompt="1"/>
          </p:nvPr>
        </p:nvSpPr>
        <p:spPr>
          <a:xfrm>
            <a:off x="609600" y="274639"/>
            <a:ext cx="8026400" cy="5851525"/>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t>05/10/2022</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t>‹#›</a:t>
            </a:fld>
            <a:endParaRPr lang="es-ES">
              <a:solidFill>
                <a:prstClr val="black">
                  <a:tint val="75000"/>
                </a:prstClr>
              </a:solidFill>
            </a:endParaRPr>
          </a:p>
        </p:txBody>
      </p:sp>
    </p:spTree>
    <p:extLst>
      <p:ext uri="{BB962C8B-B14F-4D97-AF65-F5344CB8AC3E}">
        <p14:creationId xmlns:p14="http://schemas.microsoft.com/office/powerpoint/2010/main" val="2429682509"/>
      </p:ext>
    </p:extLst>
  </p:cSld>
  <p:clrMapOvr>
    <a:masterClrMapping/>
  </p:clrMapOvr>
  <p:transition spd="slow">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854199"/>
            <a:ext cx="9144000" cy="1655763"/>
          </a:xfrm>
        </p:spPr>
        <p:txBody>
          <a:bodyPr anchor="b">
            <a:normAutofit/>
          </a:bodyPr>
          <a:lstStyle>
            <a:lvl1pPr algn="ctr">
              <a:defRPr sz="7200" b="0"/>
            </a:lvl1pPr>
          </a:lstStyle>
          <a:p>
            <a:r>
              <a:rPr lang="zh-CN" altLang="en-US" dirty="0"/>
              <a:t>单击此处编辑标题</a:t>
            </a:r>
          </a:p>
        </p:txBody>
      </p:sp>
      <p:sp>
        <p:nvSpPr>
          <p:cNvPr id="3" name="副标题 2"/>
          <p:cNvSpPr>
            <a:spLocks noGrp="1"/>
          </p:cNvSpPr>
          <p:nvPr>
            <p:ph type="subTitle" idx="1"/>
          </p:nvPr>
        </p:nvSpPr>
        <p:spPr>
          <a:xfrm>
            <a:off x="1524000" y="3602038"/>
            <a:ext cx="9144000" cy="1655762"/>
          </a:xfrm>
        </p:spPr>
        <p:txBody>
          <a:bodyPr>
            <a:norm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2022/10/5</a:t>
            </a:fld>
            <a:endParaRPr lang="zh-CN" altLang="en-US" dirty="0"/>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028799506"/>
      </p:ext>
    </p:extLst>
  </p:cSld>
  <p:clrMapOvr>
    <a:masterClrMapping/>
  </p:clrMapOvr>
  <p:transition spd="slow">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nchor="ctr" anchorCtr="0"/>
          <a:lstStyle/>
          <a:p>
            <a:r>
              <a:rPr lang="zh-CN" altLang="en-US" dirty="0"/>
              <a:t>单击此处编辑母版标题样式</a:t>
            </a:r>
          </a:p>
        </p:txBody>
      </p:sp>
      <p:sp>
        <p:nvSpPr>
          <p:cNvPr id="3" name="内容占位符 2"/>
          <p:cNvSpPr>
            <a:spLocks noGrp="1"/>
          </p:cNvSpPr>
          <p:nvPr>
            <p:ph idx="1"/>
          </p:nvPr>
        </p:nvSpPr>
        <p:spPr/>
        <p:txBody>
          <a:bodyPr/>
          <a:lstStyle>
            <a:lvl1pPr>
              <a:defRPr sz="2400"/>
            </a:lvl1pPr>
            <a:lvl2pPr>
              <a:defRPr sz="2000"/>
            </a:lvl2pPr>
            <a:lvl3pPr>
              <a:defRPr sz="1800"/>
            </a:lvl3pPr>
            <a:lvl4pPr>
              <a:defRPr sz="1800"/>
            </a:lvl4pPr>
            <a:lvl5pPr>
              <a:defRPr sz="18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p>
            <a:fld id="{760FBDFE-C587-4B4C-A407-44438C67B59E}" type="datetimeFigureOut">
              <a:rPr lang="zh-CN" altLang="en-US" smtClean="0"/>
              <a:t>2022/10/5</a:t>
            </a:fld>
            <a:endParaRPr lang="zh-CN" altLang="en-US" dirty="0"/>
          </a:p>
        </p:txBody>
      </p:sp>
      <p:sp>
        <p:nvSpPr>
          <p:cNvPr id="5" name="页脚占位符 4"/>
          <p:cNvSpPr>
            <a:spLocks noGrp="1"/>
          </p:cNvSpPr>
          <p:nvPr>
            <p:ph type="ftr" sz="quarter" idx="11"/>
          </p:nvPr>
        </p:nvSpPr>
        <p:spPr/>
        <p:txBody>
          <a:bodyPr/>
          <a:lstStyle/>
          <a:p>
            <a:endParaRPr lang="zh-CN" altLang="en-US" dirty="0"/>
          </a:p>
        </p:txBody>
      </p:sp>
      <p:sp>
        <p:nvSpPr>
          <p:cNvPr id="6" name="灯片编号占位符 5"/>
          <p:cNvSpPr>
            <a:spLocks noGrp="1"/>
          </p:cNvSpPr>
          <p:nvPr>
            <p:ph type="sldNum" sz="quarter" idx="12"/>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360146366"/>
      </p:ext>
    </p:extLst>
  </p:cSld>
  <p:clrMapOvr>
    <a:masterClrMapping/>
  </p:clrMapOvr>
  <p:transition spd="slow">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20DD7636-5BE1-44BC-BB5F-15739D9E18E1}" type="datetimeFigureOut">
              <a:rPr lang="zh-CN" altLang="en-US" smtClean="0"/>
              <a:t>2022/10/5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E87C0E1D-24C4-406F-9615-DBDA8D2D1F93}" type="slidenum">
              <a:rPr lang="zh-CN" altLang="en-US" smtClean="0"/>
              <a:t>‹#›</a:t>
            </a:fld>
            <a:endParaRPr lang="zh-CN" altLang="en-US"/>
          </a:p>
        </p:txBody>
      </p:sp>
      <p:sp>
        <p:nvSpPr>
          <p:cNvPr id="5" name="标题 4"/>
          <p:cNvSpPr>
            <a:spLocks noGrp="1"/>
          </p:cNvSpPr>
          <p:nvPr>
            <p:ph type="title" hasCustomPrompt="1"/>
          </p:nvPr>
        </p:nvSpPr>
        <p:spPr>
          <a:xfrm>
            <a:off x="838200" y="2187443"/>
            <a:ext cx="10515600" cy="2483115"/>
          </a:xfrm>
        </p:spPr>
        <p:txBody>
          <a:bodyPr>
            <a:normAutofit/>
          </a:bodyPr>
          <a:lstStyle>
            <a:lvl1pPr algn="ctr">
              <a:defRPr sz="6000" b="0"/>
            </a:lvl1pPr>
          </a:lstStyle>
          <a:p>
            <a:r>
              <a:rPr lang="zh-CN" altLang="en-US" dirty="0"/>
              <a:t>单击此处编辑标题</a:t>
            </a:r>
          </a:p>
        </p:txBody>
      </p:sp>
    </p:spTree>
    <p:extLst>
      <p:ext uri="{BB962C8B-B14F-4D97-AF65-F5344CB8AC3E}">
        <p14:creationId xmlns:p14="http://schemas.microsoft.com/office/powerpoint/2010/main" val="1519417467"/>
      </p:ext>
    </p:extLst>
  </p:cSld>
  <p:clrMapOvr>
    <a:masterClrMapping/>
  </p:clrMapOvr>
  <p:transition spd="slow">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nchor="ctr" anchorCtr="0"/>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nvPr>
        </p:nvSpPr>
        <p:spPr/>
        <p:txBody>
          <a:bodyPr/>
          <a:lstStyle/>
          <a:p>
            <a:fld id="{760FBDFE-C587-4B4C-A407-44438C67B59E}" type="datetimeFigureOut">
              <a:rPr lang="zh-CN" altLang="en-US" smtClean="0"/>
              <a:t>2022/10/5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831228286"/>
      </p:ext>
    </p:extLst>
  </p:cSld>
  <p:clrMapOvr>
    <a:masterClrMapping/>
  </p:clrMapOvr>
  <p:transition spd="slow">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nchor="ctr" anchorCtr="0"/>
          <a:lstStyle/>
          <a:p>
            <a:r>
              <a:rPr lang="zh-CN" altLang="en-US"/>
              <a:t>单击此处编辑母版标题样式</a:t>
            </a:r>
          </a:p>
        </p:txBody>
      </p:sp>
      <p:sp>
        <p:nvSpPr>
          <p:cNvPr id="3" name="文本占位符 2"/>
          <p:cNvSpPr>
            <a:spLocks noGrp="1"/>
          </p:cNvSpPr>
          <p:nvPr>
            <p:ph type="body" idx="1"/>
          </p:nvPr>
        </p:nvSpPr>
        <p:spPr>
          <a:xfrm>
            <a:off x="839788" y="1744961"/>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4" name="内容占位符 3"/>
          <p:cNvSpPr>
            <a:spLocks noGrp="1"/>
          </p:cNvSpPr>
          <p:nvPr>
            <p:ph sz="half" idx="2"/>
          </p:nvPr>
        </p:nvSpPr>
        <p:spPr>
          <a:xfrm>
            <a:off x="839788" y="2615609"/>
            <a:ext cx="5157787" cy="3574054"/>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文本占位符 4"/>
          <p:cNvSpPr>
            <a:spLocks noGrp="1"/>
          </p:cNvSpPr>
          <p:nvPr>
            <p:ph type="body" sz="quarter" idx="3"/>
          </p:nvPr>
        </p:nvSpPr>
        <p:spPr>
          <a:xfrm>
            <a:off x="6172200" y="1744961"/>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6" name="内容占位符 5"/>
          <p:cNvSpPr>
            <a:spLocks noGrp="1"/>
          </p:cNvSpPr>
          <p:nvPr>
            <p:ph sz="quarter" idx="4"/>
          </p:nvPr>
        </p:nvSpPr>
        <p:spPr>
          <a:xfrm>
            <a:off x="6172200" y="2615609"/>
            <a:ext cx="5183188" cy="3574054"/>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7" name="日期占位符 6"/>
          <p:cNvSpPr>
            <a:spLocks noGrp="1"/>
          </p:cNvSpPr>
          <p:nvPr>
            <p:ph type="dt" sz="half" idx="10"/>
          </p:nvPr>
        </p:nvSpPr>
        <p:spPr/>
        <p:txBody>
          <a:bodyPr/>
          <a:lstStyle/>
          <a:p>
            <a:fld id="{760FBDFE-C587-4B4C-A407-44438C67B59E}" type="datetimeFigureOut">
              <a:rPr lang="zh-CN" altLang="en-US" smtClean="0"/>
              <a:t>2022/10/5</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773557464"/>
      </p:ext>
    </p:extLst>
  </p:cSld>
  <p:clrMapOvr>
    <a:masterClrMapping/>
  </p:clrMapOvr>
  <p:transition spd="slow">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3238500" y="2159000"/>
            <a:ext cx="5715000" cy="1382450"/>
          </a:xfrm>
        </p:spPr>
        <p:txBody>
          <a:bodyPr anchor="b" anchorCtr="0">
            <a:normAutofit/>
          </a:bodyPr>
          <a:lstStyle>
            <a:lvl1pPr algn="ctr">
              <a:defRPr sz="8000" b="0">
                <a:solidFill>
                  <a:schemeClr val="tx1"/>
                </a:solidFill>
              </a:defRPr>
            </a:lvl1pPr>
          </a:lstStyle>
          <a:p>
            <a:r>
              <a:rPr lang="zh-CN" altLang="en-US" dirty="0"/>
              <a:t>编辑标题</a:t>
            </a:r>
          </a:p>
        </p:txBody>
      </p:sp>
      <p:sp>
        <p:nvSpPr>
          <p:cNvPr id="3" name="日期占位符 2"/>
          <p:cNvSpPr>
            <a:spLocks noGrp="1"/>
          </p:cNvSpPr>
          <p:nvPr>
            <p:ph type="dt" sz="half" idx="10"/>
          </p:nvPr>
        </p:nvSpPr>
        <p:spPr/>
        <p:txBody>
          <a:bodyPr/>
          <a:lstStyle/>
          <a:p>
            <a:fld id="{20DD7636-5BE1-44BC-BB5F-15739D9E18E1}" type="datetimeFigureOut">
              <a:rPr lang="zh-CN" altLang="en-US" smtClean="0"/>
              <a:t>2022/10/5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87C0E1D-24C4-406F-9615-DBDA8D2D1F93}" type="slidenum">
              <a:rPr lang="zh-CN" altLang="en-US" smtClean="0"/>
              <a:t>‹#›</a:t>
            </a:fld>
            <a:endParaRPr lang="zh-CN" altLang="en-US"/>
          </a:p>
        </p:txBody>
      </p:sp>
      <p:sp>
        <p:nvSpPr>
          <p:cNvPr id="37" name="内容占位符 36"/>
          <p:cNvSpPr>
            <a:spLocks noGrp="1"/>
          </p:cNvSpPr>
          <p:nvPr>
            <p:ph sz="quarter" idx="13" hasCustomPrompt="1"/>
          </p:nvPr>
        </p:nvSpPr>
        <p:spPr>
          <a:xfrm>
            <a:off x="3238500" y="3733201"/>
            <a:ext cx="5715000" cy="1185937"/>
          </a:xfrm>
        </p:spPr>
        <p:txBody>
          <a:bodyPr>
            <a:normAutofit/>
          </a:bodyPr>
          <a:lstStyle>
            <a:lvl1pPr marL="0" indent="0" algn="ctr">
              <a:buNone/>
              <a:defRPr sz="3200">
                <a:solidFill>
                  <a:schemeClr val="tx1"/>
                </a:solidFill>
              </a:defRPr>
            </a:lvl1pPr>
          </a:lstStyle>
          <a:p>
            <a:pPr lvl="0"/>
            <a:r>
              <a:rPr lang="zh-CN" altLang="en-US" dirty="0"/>
              <a:t>编辑文本</a:t>
            </a:r>
          </a:p>
        </p:txBody>
      </p:sp>
    </p:spTree>
    <p:extLst>
      <p:ext uri="{BB962C8B-B14F-4D97-AF65-F5344CB8AC3E}">
        <p14:creationId xmlns:p14="http://schemas.microsoft.com/office/powerpoint/2010/main" val="2167428547"/>
      </p:ext>
    </p:extLst>
  </p:cSld>
  <p:clrMapOvr>
    <a:masterClrMapping/>
  </p:clrMapOvr>
  <p:transition spd="slow">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60FBDFE-C587-4B4C-A407-44438C67B59E}" type="datetimeFigureOut">
              <a:rPr lang="zh-CN" altLang="en-US" smtClean="0"/>
              <a:t>2022/10/5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485647301"/>
      </p:ext>
    </p:extLst>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FAB43A3-E84B-4422-B4D1-2B0EA9EFBED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752D51D1-8C43-4189-B898-B9B746793E3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8CCC338C-D328-4174-B5FA-620133B6C673}"/>
              </a:ext>
            </a:extLst>
          </p:cNvPr>
          <p:cNvSpPr>
            <a:spLocks noGrp="1"/>
          </p:cNvSpPr>
          <p:nvPr>
            <p:ph type="dt" sz="half" idx="10"/>
          </p:nvPr>
        </p:nvSpPr>
        <p:spPr/>
        <p:txBody>
          <a:bodyPr/>
          <a:lstStyle/>
          <a:p>
            <a:fld id="{59BF48E4-5387-46A6-B003-7178FC138802}" type="datetimeFigureOut">
              <a:rPr lang="en-US" smtClean="0"/>
              <a:t>10/5/2022</a:t>
            </a:fld>
            <a:endParaRPr lang="en-US"/>
          </a:p>
        </p:txBody>
      </p:sp>
      <p:sp>
        <p:nvSpPr>
          <p:cNvPr id="5" name="Footer Placeholder 4">
            <a:extLst>
              <a:ext uri="{FF2B5EF4-FFF2-40B4-BE49-F238E27FC236}">
                <a16:creationId xmlns:a16="http://schemas.microsoft.com/office/drawing/2014/main" xmlns="" id="{E075AF31-3080-4728-A9F7-993527EDF2A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5D28DE4D-3EC4-440E-BFC1-01822192D0C9}"/>
              </a:ext>
            </a:extLst>
          </p:cNvPr>
          <p:cNvSpPr>
            <a:spLocks noGrp="1"/>
          </p:cNvSpPr>
          <p:nvPr>
            <p:ph type="sldNum" sz="quarter" idx="12"/>
          </p:nvPr>
        </p:nvSpPr>
        <p:spPr/>
        <p:txBody>
          <a:bodyPr/>
          <a:lstStyle/>
          <a:p>
            <a:fld id="{936EAFE3-A213-49F3-978B-46E939A94535}" type="slidenum">
              <a:rPr lang="en-US" smtClean="0"/>
              <a:t>‹#›</a:t>
            </a:fld>
            <a:endParaRPr lang="en-US"/>
          </a:p>
        </p:txBody>
      </p:sp>
    </p:spTree>
    <p:extLst>
      <p:ext uri="{BB962C8B-B14F-4D97-AF65-F5344CB8AC3E}">
        <p14:creationId xmlns:p14="http://schemas.microsoft.com/office/powerpoint/2010/main" val="4101575574"/>
      </p:ext>
    </p:extLst>
  </p:cSld>
  <p:clrMapOvr>
    <a:masterClrMapping/>
  </p:clrMapOvr>
  <p:transition spd="slow">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8200" y="713673"/>
            <a:ext cx="4681654" cy="1428161"/>
          </a:xfrm>
        </p:spPr>
        <p:txBody>
          <a:bodyPr anchor="t" anchorCtr="0">
            <a:normAutofit/>
          </a:bodyPr>
          <a:lstStyle>
            <a:lvl1pPr>
              <a:defRPr sz="3600"/>
            </a:lvl1pPr>
          </a:lstStyle>
          <a:p>
            <a:r>
              <a:rPr lang="zh-CN" altLang="en-US" dirty="0"/>
              <a:t>单击此处编辑标题</a:t>
            </a:r>
          </a:p>
        </p:txBody>
      </p:sp>
      <p:sp>
        <p:nvSpPr>
          <p:cNvPr id="3" name="图片占位符 2"/>
          <p:cNvSpPr>
            <a:spLocks noGrp="1" noChangeAspect="1"/>
          </p:cNvSpPr>
          <p:nvPr>
            <p:ph type="pic" idx="1"/>
          </p:nvPr>
        </p:nvSpPr>
        <p:spPr>
          <a:xfrm>
            <a:off x="5642517" y="713673"/>
            <a:ext cx="5711882" cy="5403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dirty="0"/>
          </a:p>
        </p:txBody>
      </p:sp>
      <p:sp>
        <p:nvSpPr>
          <p:cNvPr id="4" name="文本占位符 3"/>
          <p:cNvSpPr>
            <a:spLocks noGrp="1"/>
          </p:cNvSpPr>
          <p:nvPr>
            <p:ph type="body" sz="half" idx="2"/>
          </p:nvPr>
        </p:nvSpPr>
        <p:spPr>
          <a:xfrm>
            <a:off x="838200" y="2313873"/>
            <a:ext cx="4681654" cy="3811588"/>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p>
        </p:txBody>
      </p:sp>
      <p:sp>
        <p:nvSpPr>
          <p:cNvPr id="5" name="日期占位符 4"/>
          <p:cNvSpPr>
            <a:spLocks noGrp="1"/>
          </p:cNvSpPr>
          <p:nvPr>
            <p:ph type="dt" sz="half" idx="10"/>
          </p:nvPr>
        </p:nvSpPr>
        <p:spPr/>
        <p:txBody>
          <a:bodyPr/>
          <a:lstStyle/>
          <a:p>
            <a:fld id="{9EFD9D74-47D9-4702-A33C-335B63B48DBF}" type="datetimeFigureOut">
              <a:rPr lang="zh-CN" altLang="en-US" smtClean="0"/>
              <a:t>2022/10/5</a:t>
            </a:fld>
            <a:endParaRPr lang="zh-CN" altLang="en-US" dirty="0"/>
          </a:p>
        </p:txBody>
      </p:sp>
      <p:sp>
        <p:nvSpPr>
          <p:cNvPr id="6" name="页脚占位符 5"/>
          <p:cNvSpPr>
            <a:spLocks noGrp="1"/>
          </p:cNvSpPr>
          <p:nvPr>
            <p:ph type="ftr" sz="quarter" idx="11"/>
          </p:nvPr>
        </p:nvSpPr>
        <p:spPr/>
        <p:txBody>
          <a:bodyPr/>
          <a:lstStyle/>
          <a:p>
            <a:endParaRPr lang="zh-CN" altLang="en-US" dirty="0"/>
          </a:p>
        </p:txBody>
      </p:sp>
      <p:sp>
        <p:nvSpPr>
          <p:cNvPr id="7" name="灯片编号占位符 6"/>
          <p:cNvSpPr>
            <a:spLocks noGrp="1"/>
          </p:cNvSpPr>
          <p:nvPr>
            <p:ph type="sldNum" sz="quarter" idx="12"/>
          </p:nvPr>
        </p:nvSpPr>
        <p:spPr/>
        <p:txBody>
          <a:bodyPr/>
          <a:lstStyle/>
          <a:p>
            <a:fld id="{FABC47A4-756D-490B-A52F-7D9E2C9FC05F}" type="slidenum">
              <a:rPr lang="zh-CN" altLang="en-US" smtClean="0"/>
              <a:t>‹#›</a:t>
            </a:fld>
            <a:endParaRPr lang="zh-CN" altLang="en-US"/>
          </a:p>
        </p:txBody>
      </p:sp>
    </p:spTree>
    <p:extLst>
      <p:ext uri="{BB962C8B-B14F-4D97-AF65-F5344CB8AC3E}">
        <p14:creationId xmlns:p14="http://schemas.microsoft.com/office/powerpoint/2010/main" val="3305635393"/>
      </p:ext>
    </p:extLst>
  </p:cSld>
  <p:clrMapOvr>
    <a:masterClrMapping/>
  </p:clrMapOvr>
  <p:transition spd="slow">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10444898" y="365125"/>
            <a:ext cx="908901" cy="5811838"/>
          </a:xfrm>
        </p:spPr>
        <p:txBody>
          <a:bodyPr vert="eaVert">
            <a:normAutofit/>
          </a:bodyPr>
          <a:lstStyle>
            <a:lvl1pPr>
              <a:defRPr sz="4400"/>
            </a:lvl1pPr>
          </a:lstStyle>
          <a:p>
            <a:r>
              <a:rPr lang="zh-CN" altLang="en-US" dirty="0"/>
              <a:t>单击此处编辑标题</a:t>
            </a:r>
          </a:p>
        </p:txBody>
      </p:sp>
      <p:sp>
        <p:nvSpPr>
          <p:cNvPr id="3" name="竖排文字占位符 2"/>
          <p:cNvSpPr>
            <a:spLocks noGrp="1"/>
          </p:cNvSpPr>
          <p:nvPr>
            <p:ph type="body" orient="vert" idx="1"/>
          </p:nvPr>
        </p:nvSpPr>
        <p:spPr>
          <a:xfrm>
            <a:off x="838199" y="365125"/>
            <a:ext cx="9446443" cy="5811838"/>
          </a:xfrm>
        </p:spPr>
        <p:txBody>
          <a:bodyPr vert="eaVert"/>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p>
            <a:fld id="{760FBDFE-C587-4B4C-A407-44438C67B59E}" type="datetimeFigureOut">
              <a:rPr lang="zh-CN" altLang="en-US" smtClean="0"/>
              <a:t>2022/10/5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298059997"/>
      </p:ext>
    </p:extLst>
  </p:cSld>
  <p:clrMapOvr>
    <a:masterClrMapping/>
  </p:clrMapOvr>
  <p:transition spd="slow">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760FBDFE-C587-4B4C-A407-44438C67B59E}" type="datetimeFigureOut">
              <a:rPr lang="zh-CN" altLang="en-US" smtClean="0"/>
              <a:t>2022/10/5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nvPr>
        </p:nvSpPr>
        <p:spPr>
          <a:xfrm>
            <a:off x="838200" y="551543"/>
            <a:ext cx="10515600" cy="5558971"/>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3031038823"/>
      </p:ext>
    </p:extLst>
  </p:cSld>
  <p:clrMapOvr>
    <a:masterClrMapping/>
  </p:clrMapOvr>
  <p:transition spd="slow">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5A5E68AA-BE64-F049-AE4B-6D22E5791D6E}"/>
              </a:ext>
            </a:extLst>
          </p:cNvPr>
          <p:cNvSpPr>
            <a:spLocks noGrp="1"/>
          </p:cNvSpPr>
          <p:nvPr>
            <p:ph type="ctrTitle"/>
          </p:nvPr>
        </p:nvSpPr>
        <p:spPr>
          <a:xfrm>
            <a:off x="1524000" y="1122363"/>
            <a:ext cx="9144000" cy="2387600"/>
          </a:xfrm>
        </p:spPr>
        <p:txBody>
          <a:bodyPr anchor="b"/>
          <a:lstStyle>
            <a:lvl1pPr algn="ctr">
              <a:defRPr sz="6000"/>
            </a:lvl1pPr>
          </a:lstStyle>
          <a:p>
            <a:r>
              <a:rPr kumimoji="1" lang="zh-CN" altLang="en-US"/>
              <a:t>单击此处编辑母版标题样式</a:t>
            </a:r>
          </a:p>
        </p:txBody>
      </p:sp>
      <p:sp>
        <p:nvSpPr>
          <p:cNvPr id="3" name="副标题 2">
            <a:extLst>
              <a:ext uri="{FF2B5EF4-FFF2-40B4-BE49-F238E27FC236}">
                <a16:creationId xmlns:a16="http://schemas.microsoft.com/office/drawing/2014/main" xmlns="" id="{68FB45DC-93A6-9E46-B68E-4C1658CC14B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zh-CN" altLang="en-US"/>
              <a:t>单击此处编辑母版副标题样式</a:t>
            </a:r>
          </a:p>
        </p:txBody>
      </p:sp>
      <p:sp>
        <p:nvSpPr>
          <p:cNvPr id="4" name="日期占位符 3">
            <a:extLst>
              <a:ext uri="{FF2B5EF4-FFF2-40B4-BE49-F238E27FC236}">
                <a16:creationId xmlns:a16="http://schemas.microsoft.com/office/drawing/2014/main" xmlns="" id="{60C71B9E-72DF-9B46-9E11-92FD14AF7800}"/>
              </a:ext>
            </a:extLst>
          </p:cNvPr>
          <p:cNvSpPr>
            <a:spLocks noGrp="1"/>
          </p:cNvSpPr>
          <p:nvPr>
            <p:ph type="dt" sz="half" idx="10"/>
          </p:nvPr>
        </p:nvSpPr>
        <p:spPr/>
        <p:txBody>
          <a:bodyPr/>
          <a:lstStyle/>
          <a:p>
            <a:fld id="{84B79D43-DAE6-0F47-A9C1-04982654FBFB}" type="datetimeFigureOut">
              <a:rPr kumimoji="1" lang="zh-CN" altLang="en-US" smtClean="0"/>
              <a:t>2022/10/5</a:t>
            </a:fld>
            <a:endParaRPr kumimoji="1" lang="zh-CN" altLang="en-US"/>
          </a:p>
        </p:txBody>
      </p:sp>
      <p:sp>
        <p:nvSpPr>
          <p:cNvPr id="5" name="页脚占位符 4">
            <a:extLst>
              <a:ext uri="{FF2B5EF4-FFF2-40B4-BE49-F238E27FC236}">
                <a16:creationId xmlns:a16="http://schemas.microsoft.com/office/drawing/2014/main" xmlns="" id="{CD64AA69-0CEE-B14A-BDC5-308DDC8C2D60}"/>
              </a:ext>
            </a:extLst>
          </p:cNvPr>
          <p:cNvSpPr>
            <a:spLocks noGrp="1"/>
          </p:cNvSpPr>
          <p:nvPr>
            <p:ph type="ftr" sz="quarter" idx="11"/>
          </p:nvPr>
        </p:nvSpPr>
        <p:spPr/>
        <p:txBody>
          <a:bodyPr/>
          <a:lstStyle/>
          <a:p>
            <a:endParaRPr kumimoji="1" lang="zh-CN" altLang="en-US"/>
          </a:p>
        </p:txBody>
      </p:sp>
      <p:sp>
        <p:nvSpPr>
          <p:cNvPr id="6" name="灯片编号占位符 5">
            <a:extLst>
              <a:ext uri="{FF2B5EF4-FFF2-40B4-BE49-F238E27FC236}">
                <a16:creationId xmlns:a16="http://schemas.microsoft.com/office/drawing/2014/main" xmlns="" id="{5DFAF48E-F9F8-1C46-8EEE-61E4A181629A}"/>
              </a:ext>
            </a:extLst>
          </p:cNvPr>
          <p:cNvSpPr>
            <a:spLocks noGrp="1"/>
          </p:cNvSpPr>
          <p:nvPr>
            <p:ph type="sldNum" sz="quarter" idx="12"/>
          </p:nvPr>
        </p:nvSpPr>
        <p:spPr/>
        <p:txBody>
          <a:bodyPr/>
          <a:lstStyle/>
          <a:p>
            <a:fld id="{EEF17B97-31AA-F046-A2B1-CB7B8C901C9E}" type="slidenum">
              <a:rPr kumimoji="1" lang="zh-CN" altLang="en-US" smtClean="0"/>
              <a:t>‹#›</a:t>
            </a:fld>
            <a:endParaRPr kumimoji="1" lang="zh-CN" altLang="en-US"/>
          </a:p>
        </p:txBody>
      </p:sp>
    </p:spTree>
    <p:extLst>
      <p:ext uri="{BB962C8B-B14F-4D97-AF65-F5344CB8AC3E}">
        <p14:creationId xmlns:p14="http://schemas.microsoft.com/office/powerpoint/2010/main" val="2155659944"/>
      </p:ext>
    </p:extLst>
  </p:cSld>
  <p:clrMapOvr>
    <a:masterClrMapping/>
  </p:clrMapOvr>
  <p:transition spd="slow">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9B90AC2C-89A7-5B45-AA29-0F43CAD1792B}"/>
              </a:ext>
            </a:extLst>
          </p:cNvPr>
          <p:cNvSpPr>
            <a:spLocks noGrp="1"/>
          </p:cNvSpPr>
          <p:nvPr>
            <p:ph type="title"/>
          </p:nvPr>
        </p:nvSpPr>
        <p:spPr/>
        <p:txBody>
          <a:bodyPr/>
          <a:lstStyle/>
          <a:p>
            <a:r>
              <a:rPr kumimoji="1" lang="zh-CN" altLang="en-US"/>
              <a:t>单击此处编辑母版标题样式</a:t>
            </a:r>
          </a:p>
        </p:txBody>
      </p:sp>
      <p:sp>
        <p:nvSpPr>
          <p:cNvPr id="3" name="内容占位符 2">
            <a:extLst>
              <a:ext uri="{FF2B5EF4-FFF2-40B4-BE49-F238E27FC236}">
                <a16:creationId xmlns:a16="http://schemas.microsoft.com/office/drawing/2014/main" xmlns="" id="{FF0F5861-FF02-9541-AD80-582F186482D6}"/>
              </a:ext>
            </a:extLst>
          </p:cNvPr>
          <p:cNvSpPr>
            <a:spLocks noGrp="1"/>
          </p:cNvSpPr>
          <p:nvPr>
            <p:ph idx="1"/>
          </p:nvPr>
        </p:nvSpPr>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a:extLst>
              <a:ext uri="{FF2B5EF4-FFF2-40B4-BE49-F238E27FC236}">
                <a16:creationId xmlns:a16="http://schemas.microsoft.com/office/drawing/2014/main" xmlns="" id="{2E655C0A-AF44-4240-926F-CF039BC8D213}"/>
              </a:ext>
            </a:extLst>
          </p:cNvPr>
          <p:cNvSpPr>
            <a:spLocks noGrp="1"/>
          </p:cNvSpPr>
          <p:nvPr>
            <p:ph type="dt" sz="half" idx="10"/>
          </p:nvPr>
        </p:nvSpPr>
        <p:spPr/>
        <p:txBody>
          <a:bodyPr/>
          <a:lstStyle/>
          <a:p>
            <a:fld id="{84B79D43-DAE6-0F47-A9C1-04982654FBFB}" type="datetimeFigureOut">
              <a:rPr kumimoji="1" lang="zh-CN" altLang="en-US" smtClean="0"/>
              <a:t>2022/10/5</a:t>
            </a:fld>
            <a:endParaRPr kumimoji="1" lang="zh-CN" altLang="en-US"/>
          </a:p>
        </p:txBody>
      </p:sp>
      <p:sp>
        <p:nvSpPr>
          <p:cNvPr id="5" name="页脚占位符 4">
            <a:extLst>
              <a:ext uri="{FF2B5EF4-FFF2-40B4-BE49-F238E27FC236}">
                <a16:creationId xmlns:a16="http://schemas.microsoft.com/office/drawing/2014/main" xmlns="" id="{70AFDC4E-8BFD-B54A-BF9A-81919CC721BB}"/>
              </a:ext>
            </a:extLst>
          </p:cNvPr>
          <p:cNvSpPr>
            <a:spLocks noGrp="1"/>
          </p:cNvSpPr>
          <p:nvPr>
            <p:ph type="ftr" sz="quarter" idx="11"/>
          </p:nvPr>
        </p:nvSpPr>
        <p:spPr/>
        <p:txBody>
          <a:bodyPr/>
          <a:lstStyle/>
          <a:p>
            <a:endParaRPr kumimoji="1" lang="zh-CN" altLang="en-US"/>
          </a:p>
        </p:txBody>
      </p:sp>
      <p:sp>
        <p:nvSpPr>
          <p:cNvPr id="6" name="灯片编号占位符 5">
            <a:extLst>
              <a:ext uri="{FF2B5EF4-FFF2-40B4-BE49-F238E27FC236}">
                <a16:creationId xmlns:a16="http://schemas.microsoft.com/office/drawing/2014/main" xmlns="" id="{89656241-BFAA-974E-8319-98CB08180971}"/>
              </a:ext>
            </a:extLst>
          </p:cNvPr>
          <p:cNvSpPr>
            <a:spLocks noGrp="1"/>
          </p:cNvSpPr>
          <p:nvPr>
            <p:ph type="sldNum" sz="quarter" idx="12"/>
          </p:nvPr>
        </p:nvSpPr>
        <p:spPr/>
        <p:txBody>
          <a:bodyPr/>
          <a:lstStyle/>
          <a:p>
            <a:fld id="{EEF17B97-31AA-F046-A2B1-CB7B8C901C9E}" type="slidenum">
              <a:rPr kumimoji="1" lang="zh-CN" altLang="en-US" smtClean="0"/>
              <a:t>‹#›</a:t>
            </a:fld>
            <a:endParaRPr kumimoji="1" lang="zh-CN" altLang="en-US"/>
          </a:p>
        </p:txBody>
      </p:sp>
    </p:spTree>
    <p:extLst>
      <p:ext uri="{BB962C8B-B14F-4D97-AF65-F5344CB8AC3E}">
        <p14:creationId xmlns:p14="http://schemas.microsoft.com/office/powerpoint/2010/main" val="764645919"/>
      </p:ext>
    </p:extLst>
  </p:cSld>
  <p:clrMapOvr>
    <a:masterClrMapping/>
  </p:clrMapOvr>
  <p:transition spd="slow">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A22A9BE9-7F72-794D-9F3C-9A8FE2E8F64B}"/>
              </a:ext>
            </a:extLst>
          </p:cNvPr>
          <p:cNvSpPr>
            <a:spLocks noGrp="1"/>
          </p:cNvSpPr>
          <p:nvPr>
            <p:ph type="title"/>
          </p:nvPr>
        </p:nvSpPr>
        <p:spPr>
          <a:xfrm>
            <a:off x="831850" y="1709738"/>
            <a:ext cx="10515600" cy="2852737"/>
          </a:xfrm>
        </p:spPr>
        <p:txBody>
          <a:bodyPr anchor="b"/>
          <a:lstStyle>
            <a:lvl1pPr>
              <a:defRPr sz="6000"/>
            </a:lvl1pPr>
          </a:lstStyle>
          <a:p>
            <a:r>
              <a:rPr kumimoji="1" lang="zh-CN" altLang="en-US"/>
              <a:t>单击此处编辑母版标题样式</a:t>
            </a:r>
          </a:p>
        </p:txBody>
      </p:sp>
      <p:sp>
        <p:nvSpPr>
          <p:cNvPr id="3" name="文本占位符 2">
            <a:extLst>
              <a:ext uri="{FF2B5EF4-FFF2-40B4-BE49-F238E27FC236}">
                <a16:creationId xmlns:a16="http://schemas.microsoft.com/office/drawing/2014/main" xmlns="" id="{13AC6F02-871E-DE47-AC93-1CD134CED5F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zh-CN" altLang="en-US"/>
              <a:t>单击此处编辑母版文本样式</a:t>
            </a:r>
          </a:p>
        </p:txBody>
      </p:sp>
      <p:sp>
        <p:nvSpPr>
          <p:cNvPr id="4" name="日期占位符 3">
            <a:extLst>
              <a:ext uri="{FF2B5EF4-FFF2-40B4-BE49-F238E27FC236}">
                <a16:creationId xmlns:a16="http://schemas.microsoft.com/office/drawing/2014/main" xmlns="" id="{1C55CEBD-7C39-394B-A99F-80554FC46B49}"/>
              </a:ext>
            </a:extLst>
          </p:cNvPr>
          <p:cNvSpPr>
            <a:spLocks noGrp="1"/>
          </p:cNvSpPr>
          <p:nvPr>
            <p:ph type="dt" sz="half" idx="10"/>
          </p:nvPr>
        </p:nvSpPr>
        <p:spPr/>
        <p:txBody>
          <a:bodyPr/>
          <a:lstStyle/>
          <a:p>
            <a:fld id="{84B79D43-DAE6-0F47-A9C1-04982654FBFB}" type="datetimeFigureOut">
              <a:rPr kumimoji="1" lang="zh-CN" altLang="en-US" smtClean="0"/>
              <a:t>2022/10/5</a:t>
            </a:fld>
            <a:endParaRPr kumimoji="1" lang="zh-CN" altLang="en-US"/>
          </a:p>
        </p:txBody>
      </p:sp>
      <p:sp>
        <p:nvSpPr>
          <p:cNvPr id="5" name="页脚占位符 4">
            <a:extLst>
              <a:ext uri="{FF2B5EF4-FFF2-40B4-BE49-F238E27FC236}">
                <a16:creationId xmlns:a16="http://schemas.microsoft.com/office/drawing/2014/main" xmlns="" id="{AB24BB0A-6CBD-2E41-ACC7-D29880DA3BBB}"/>
              </a:ext>
            </a:extLst>
          </p:cNvPr>
          <p:cNvSpPr>
            <a:spLocks noGrp="1"/>
          </p:cNvSpPr>
          <p:nvPr>
            <p:ph type="ftr" sz="quarter" idx="11"/>
          </p:nvPr>
        </p:nvSpPr>
        <p:spPr/>
        <p:txBody>
          <a:bodyPr/>
          <a:lstStyle/>
          <a:p>
            <a:endParaRPr kumimoji="1" lang="zh-CN" altLang="en-US"/>
          </a:p>
        </p:txBody>
      </p:sp>
      <p:sp>
        <p:nvSpPr>
          <p:cNvPr id="6" name="灯片编号占位符 5">
            <a:extLst>
              <a:ext uri="{FF2B5EF4-FFF2-40B4-BE49-F238E27FC236}">
                <a16:creationId xmlns:a16="http://schemas.microsoft.com/office/drawing/2014/main" xmlns="" id="{0CDC3A08-879E-9449-ADFD-682ABDEB913D}"/>
              </a:ext>
            </a:extLst>
          </p:cNvPr>
          <p:cNvSpPr>
            <a:spLocks noGrp="1"/>
          </p:cNvSpPr>
          <p:nvPr>
            <p:ph type="sldNum" sz="quarter" idx="12"/>
          </p:nvPr>
        </p:nvSpPr>
        <p:spPr/>
        <p:txBody>
          <a:bodyPr/>
          <a:lstStyle/>
          <a:p>
            <a:fld id="{EEF17B97-31AA-F046-A2B1-CB7B8C901C9E}" type="slidenum">
              <a:rPr kumimoji="1" lang="zh-CN" altLang="en-US" smtClean="0"/>
              <a:t>‹#›</a:t>
            </a:fld>
            <a:endParaRPr kumimoji="1" lang="zh-CN" altLang="en-US"/>
          </a:p>
        </p:txBody>
      </p:sp>
    </p:spTree>
    <p:extLst>
      <p:ext uri="{BB962C8B-B14F-4D97-AF65-F5344CB8AC3E}">
        <p14:creationId xmlns:p14="http://schemas.microsoft.com/office/powerpoint/2010/main" val="3965489819"/>
      </p:ext>
    </p:extLst>
  </p:cSld>
  <p:clrMapOvr>
    <a:masterClrMapping/>
  </p:clrMapOvr>
  <p:transition spd="slow">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C403AC0A-0AC7-E046-A454-45AF18903BBF}"/>
              </a:ext>
            </a:extLst>
          </p:cNvPr>
          <p:cNvSpPr>
            <a:spLocks noGrp="1"/>
          </p:cNvSpPr>
          <p:nvPr>
            <p:ph type="title"/>
          </p:nvPr>
        </p:nvSpPr>
        <p:spPr/>
        <p:txBody>
          <a:bodyPr/>
          <a:lstStyle/>
          <a:p>
            <a:r>
              <a:rPr kumimoji="1" lang="zh-CN" altLang="en-US"/>
              <a:t>单击此处编辑母版标题样式</a:t>
            </a:r>
          </a:p>
        </p:txBody>
      </p:sp>
      <p:sp>
        <p:nvSpPr>
          <p:cNvPr id="3" name="内容占位符 2">
            <a:extLst>
              <a:ext uri="{FF2B5EF4-FFF2-40B4-BE49-F238E27FC236}">
                <a16:creationId xmlns:a16="http://schemas.microsoft.com/office/drawing/2014/main" xmlns="" id="{BCFDF19E-3B3B-4842-9CFB-FEE132D206CF}"/>
              </a:ext>
            </a:extLst>
          </p:cNvPr>
          <p:cNvSpPr>
            <a:spLocks noGrp="1"/>
          </p:cNvSpPr>
          <p:nvPr>
            <p:ph sz="half" idx="1"/>
          </p:nvPr>
        </p:nvSpPr>
        <p:spPr>
          <a:xfrm>
            <a:off x="838200" y="1825625"/>
            <a:ext cx="5181600" cy="4351338"/>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内容占位符 3">
            <a:extLst>
              <a:ext uri="{FF2B5EF4-FFF2-40B4-BE49-F238E27FC236}">
                <a16:creationId xmlns:a16="http://schemas.microsoft.com/office/drawing/2014/main" xmlns="" id="{6E65A68E-44C5-224D-8CA2-CC2B095E1927}"/>
              </a:ext>
            </a:extLst>
          </p:cNvPr>
          <p:cNvSpPr>
            <a:spLocks noGrp="1"/>
          </p:cNvSpPr>
          <p:nvPr>
            <p:ph sz="half" idx="2"/>
          </p:nvPr>
        </p:nvSpPr>
        <p:spPr>
          <a:xfrm>
            <a:off x="6172200" y="1825625"/>
            <a:ext cx="5181600" cy="4351338"/>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5" name="日期占位符 4">
            <a:extLst>
              <a:ext uri="{FF2B5EF4-FFF2-40B4-BE49-F238E27FC236}">
                <a16:creationId xmlns:a16="http://schemas.microsoft.com/office/drawing/2014/main" xmlns="" id="{2D30D364-0692-4248-99C8-3F14D2E4ABF8}"/>
              </a:ext>
            </a:extLst>
          </p:cNvPr>
          <p:cNvSpPr>
            <a:spLocks noGrp="1"/>
          </p:cNvSpPr>
          <p:nvPr>
            <p:ph type="dt" sz="half" idx="10"/>
          </p:nvPr>
        </p:nvSpPr>
        <p:spPr/>
        <p:txBody>
          <a:bodyPr/>
          <a:lstStyle/>
          <a:p>
            <a:fld id="{84B79D43-DAE6-0F47-A9C1-04982654FBFB}" type="datetimeFigureOut">
              <a:rPr kumimoji="1" lang="zh-CN" altLang="en-US" smtClean="0"/>
              <a:t>2022/10/5</a:t>
            </a:fld>
            <a:endParaRPr kumimoji="1" lang="zh-CN" altLang="en-US"/>
          </a:p>
        </p:txBody>
      </p:sp>
      <p:sp>
        <p:nvSpPr>
          <p:cNvPr id="6" name="页脚占位符 5">
            <a:extLst>
              <a:ext uri="{FF2B5EF4-FFF2-40B4-BE49-F238E27FC236}">
                <a16:creationId xmlns:a16="http://schemas.microsoft.com/office/drawing/2014/main" xmlns="" id="{EC7A17F9-1059-CB44-9EC4-3DC90DCBC098}"/>
              </a:ext>
            </a:extLst>
          </p:cNvPr>
          <p:cNvSpPr>
            <a:spLocks noGrp="1"/>
          </p:cNvSpPr>
          <p:nvPr>
            <p:ph type="ftr" sz="quarter" idx="11"/>
          </p:nvPr>
        </p:nvSpPr>
        <p:spPr/>
        <p:txBody>
          <a:bodyPr/>
          <a:lstStyle/>
          <a:p>
            <a:endParaRPr kumimoji="1" lang="zh-CN" altLang="en-US"/>
          </a:p>
        </p:txBody>
      </p:sp>
      <p:sp>
        <p:nvSpPr>
          <p:cNvPr id="7" name="灯片编号占位符 6">
            <a:extLst>
              <a:ext uri="{FF2B5EF4-FFF2-40B4-BE49-F238E27FC236}">
                <a16:creationId xmlns:a16="http://schemas.microsoft.com/office/drawing/2014/main" xmlns="" id="{088F51C2-BC0A-9647-96E7-996BE581CB4D}"/>
              </a:ext>
            </a:extLst>
          </p:cNvPr>
          <p:cNvSpPr>
            <a:spLocks noGrp="1"/>
          </p:cNvSpPr>
          <p:nvPr>
            <p:ph type="sldNum" sz="quarter" idx="12"/>
          </p:nvPr>
        </p:nvSpPr>
        <p:spPr/>
        <p:txBody>
          <a:bodyPr/>
          <a:lstStyle/>
          <a:p>
            <a:fld id="{EEF17B97-31AA-F046-A2B1-CB7B8C901C9E}" type="slidenum">
              <a:rPr kumimoji="1" lang="zh-CN" altLang="en-US" smtClean="0"/>
              <a:t>‹#›</a:t>
            </a:fld>
            <a:endParaRPr kumimoji="1" lang="zh-CN" altLang="en-US"/>
          </a:p>
        </p:txBody>
      </p:sp>
    </p:spTree>
    <p:extLst>
      <p:ext uri="{BB962C8B-B14F-4D97-AF65-F5344CB8AC3E}">
        <p14:creationId xmlns:p14="http://schemas.microsoft.com/office/powerpoint/2010/main" val="1271917662"/>
      </p:ext>
    </p:extLst>
  </p:cSld>
  <p:clrMapOvr>
    <a:masterClrMapping/>
  </p:clrMapOvr>
  <p:transition spd="slow">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9FD20C3A-97FD-EC48-8472-14766CCB9D92}"/>
              </a:ext>
            </a:extLst>
          </p:cNvPr>
          <p:cNvSpPr>
            <a:spLocks noGrp="1"/>
          </p:cNvSpPr>
          <p:nvPr>
            <p:ph type="title"/>
          </p:nvPr>
        </p:nvSpPr>
        <p:spPr>
          <a:xfrm>
            <a:off x="839788" y="365125"/>
            <a:ext cx="10515600" cy="1325563"/>
          </a:xfrm>
        </p:spPr>
        <p:txBody>
          <a:bodyPr/>
          <a:lstStyle/>
          <a:p>
            <a:r>
              <a:rPr kumimoji="1" lang="zh-CN" altLang="en-US"/>
              <a:t>单击此处编辑母版标题样式</a:t>
            </a:r>
          </a:p>
        </p:txBody>
      </p:sp>
      <p:sp>
        <p:nvSpPr>
          <p:cNvPr id="3" name="文本占位符 2">
            <a:extLst>
              <a:ext uri="{FF2B5EF4-FFF2-40B4-BE49-F238E27FC236}">
                <a16:creationId xmlns:a16="http://schemas.microsoft.com/office/drawing/2014/main" xmlns="" id="{CB998ED0-C05E-BF44-803B-F32434D9694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CN" altLang="en-US"/>
              <a:t>单击此处编辑母版文本样式</a:t>
            </a:r>
          </a:p>
        </p:txBody>
      </p:sp>
      <p:sp>
        <p:nvSpPr>
          <p:cNvPr id="4" name="内容占位符 3">
            <a:extLst>
              <a:ext uri="{FF2B5EF4-FFF2-40B4-BE49-F238E27FC236}">
                <a16:creationId xmlns:a16="http://schemas.microsoft.com/office/drawing/2014/main" xmlns="" id="{9C2F7DA8-241B-6E41-B115-7DD4AB88F1CE}"/>
              </a:ext>
            </a:extLst>
          </p:cNvPr>
          <p:cNvSpPr>
            <a:spLocks noGrp="1"/>
          </p:cNvSpPr>
          <p:nvPr>
            <p:ph sz="half" idx="2"/>
          </p:nvPr>
        </p:nvSpPr>
        <p:spPr>
          <a:xfrm>
            <a:off x="839788" y="2505075"/>
            <a:ext cx="5157787" cy="3684588"/>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5" name="文本占位符 4">
            <a:extLst>
              <a:ext uri="{FF2B5EF4-FFF2-40B4-BE49-F238E27FC236}">
                <a16:creationId xmlns:a16="http://schemas.microsoft.com/office/drawing/2014/main" xmlns="" id="{1763B39A-3922-DC4C-A9E0-E8F6F55BCC6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CN" altLang="en-US"/>
              <a:t>单击此处编辑母版文本样式</a:t>
            </a:r>
          </a:p>
        </p:txBody>
      </p:sp>
      <p:sp>
        <p:nvSpPr>
          <p:cNvPr id="6" name="内容占位符 5">
            <a:extLst>
              <a:ext uri="{FF2B5EF4-FFF2-40B4-BE49-F238E27FC236}">
                <a16:creationId xmlns:a16="http://schemas.microsoft.com/office/drawing/2014/main" xmlns="" id="{D1B154D5-EB01-C546-8E33-06C61DAFCD03}"/>
              </a:ext>
            </a:extLst>
          </p:cNvPr>
          <p:cNvSpPr>
            <a:spLocks noGrp="1"/>
          </p:cNvSpPr>
          <p:nvPr>
            <p:ph sz="quarter" idx="4"/>
          </p:nvPr>
        </p:nvSpPr>
        <p:spPr>
          <a:xfrm>
            <a:off x="6172200" y="2505075"/>
            <a:ext cx="5183188" cy="3684588"/>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7" name="日期占位符 6">
            <a:extLst>
              <a:ext uri="{FF2B5EF4-FFF2-40B4-BE49-F238E27FC236}">
                <a16:creationId xmlns:a16="http://schemas.microsoft.com/office/drawing/2014/main" xmlns="" id="{072C4281-F8A6-F144-B529-6697CA44A29E}"/>
              </a:ext>
            </a:extLst>
          </p:cNvPr>
          <p:cNvSpPr>
            <a:spLocks noGrp="1"/>
          </p:cNvSpPr>
          <p:nvPr>
            <p:ph type="dt" sz="half" idx="10"/>
          </p:nvPr>
        </p:nvSpPr>
        <p:spPr/>
        <p:txBody>
          <a:bodyPr/>
          <a:lstStyle/>
          <a:p>
            <a:fld id="{84B79D43-DAE6-0F47-A9C1-04982654FBFB}" type="datetimeFigureOut">
              <a:rPr kumimoji="1" lang="zh-CN" altLang="en-US" smtClean="0"/>
              <a:t>2022/10/5</a:t>
            </a:fld>
            <a:endParaRPr kumimoji="1" lang="zh-CN" altLang="en-US"/>
          </a:p>
        </p:txBody>
      </p:sp>
      <p:sp>
        <p:nvSpPr>
          <p:cNvPr id="8" name="页脚占位符 7">
            <a:extLst>
              <a:ext uri="{FF2B5EF4-FFF2-40B4-BE49-F238E27FC236}">
                <a16:creationId xmlns:a16="http://schemas.microsoft.com/office/drawing/2014/main" xmlns="" id="{DE8B9C80-60CA-A34E-BFF9-C5EF301C401D}"/>
              </a:ext>
            </a:extLst>
          </p:cNvPr>
          <p:cNvSpPr>
            <a:spLocks noGrp="1"/>
          </p:cNvSpPr>
          <p:nvPr>
            <p:ph type="ftr" sz="quarter" idx="11"/>
          </p:nvPr>
        </p:nvSpPr>
        <p:spPr/>
        <p:txBody>
          <a:bodyPr/>
          <a:lstStyle/>
          <a:p>
            <a:endParaRPr kumimoji="1" lang="zh-CN" altLang="en-US"/>
          </a:p>
        </p:txBody>
      </p:sp>
      <p:sp>
        <p:nvSpPr>
          <p:cNvPr id="9" name="灯片编号占位符 8">
            <a:extLst>
              <a:ext uri="{FF2B5EF4-FFF2-40B4-BE49-F238E27FC236}">
                <a16:creationId xmlns:a16="http://schemas.microsoft.com/office/drawing/2014/main" xmlns="" id="{BF90AAA6-55AF-1F43-85E0-154D6A6111AB}"/>
              </a:ext>
            </a:extLst>
          </p:cNvPr>
          <p:cNvSpPr>
            <a:spLocks noGrp="1"/>
          </p:cNvSpPr>
          <p:nvPr>
            <p:ph type="sldNum" sz="quarter" idx="12"/>
          </p:nvPr>
        </p:nvSpPr>
        <p:spPr/>
        <p:txBody>
          <a:bodyPr/>
          <a:lstStyle/>
          <a:p>
            <a:fld id="{EEF17B97-31AA-F046-A2B1-CB7B8C901C9E}" type="slidenum">
              <a:rPr kumimoji="1" lang="zh-CN" altLang="en-US" smtClean="0"/>
              <a:t>‹#›</a:t>
            </a:fld>
            <a:endParaRPr kumimoji="1" lang="zh-CN" altLang="en-US"/>
          </a:p>
        </p:txBody>
      </p:sp>
    </p:spTree>
    <p:extLst>
      <p:ext uri="{BB962C8B-B14F-4D97-AF65-F5344CB8AC3E}">
        <p14:creationId xmlns:p14="http://schemas.microsoft.com/office/powerpoint/2010/main" val="1443654780"/>
      </p:ext>
    </p:extLst>
  </p:cSld>
  <p:clrMapOvr>
    <a:masterClrMapping/>
  </p:clrMapOvr>
  <p:transition spd="slow">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8B57A5C9-2CA0-5C4F-B0AC-699302B218E6}"/>
              </a:ext>
            </a:extLst>
          </p:cNvPr>
          <p:cNvSpPr>
            <a:spLocks noGrp="1"/>
          </p:cNvSpPr>
          <p:nvPr>
            <p:ph type="title"/>
          </p:nvPr>
        </p:nvSpPr>
        <p:spPr/>
        <p:txBody>
          <a:bodyPr/>
          <a:lstStyle/>
          <a:p>
            <a:r>
              <a:rPr kumimoji="1" lang="zh-CN" altLang="en-US"/>
              <a:t>单击此处编辑母版标题样式</a:t>
            </a:r>
          </a:p>
        </p:txBody>
      </p:sp>
      <p:sp>
        <p:nvSpPr>
          <p:cNvPr id="3" name="日期占位符 2">
            <a:extLst>
              <a:ext uri="{FF2B5EF4-FFF2-40B4-BE49-F238E27FC236}">
                <a16:creationId xmlns:a16="http://schemas.microsoft.com/office/drawing/2014/main" xmlns="" id="{FE2BD9DE-4F17-9E46-85D8-E2B12EE2279A}"/>
              </a:ext>
            </a:extLst>
          </p:cNvPr>
          <p:cNvSpPr>
            <a:spLocks noGrp="1"/>
          </p:cNvSpPr>
          <p:nvPr>
            <p:ph type="dt" sz="half" idx="10"/>
          </p:nvPr>
        </p:nvSpPr>
        <p:spPr/>
        <p:txBody>
          <a:bodyPr/>
          <a:lstStyle/>
          <a:p>
            <a:fld id="{84B79D43-DAE6-0F47-A9C1-04982654FBFB}" type="datetimeFigureOut">
              <a:rPr kumimoji="1" lang="zh-CN" altLang="en-US" smtClean="0"/>
              <a:t>2022/10/5</a:t>
            </a:fld>
            <a:endParaRPr kumimoji="1" lang="zh-CN" altLang="en-US"/>
          </a:p>
        </p:txBody>
      </p:sp>
      <p:sp>
        <p:nvSpPr>
          <p:cNvPr id="4" name="页脚占位符 3">
            <a:extLst>
              <a:ext uri="{FF2B5EF4-FFF2-40B4-BE49-F238E27FC236}">
                <a16:creationId xmlns:a16="http://schemas.microsoft.com/office/drawing/2014/main" xmlns="" id="{531FE32F-DD65-4F4F-A322-76B6249BA721}"/>
              </a:ext>
            </a:extLst>
          </p:cNvPr>
          <p:cNvSpPr>
            <a:spLocks noGrp="1"/>
          </p:cNvSpPr>
          <p:nvPr>
            <p:ph type="ftr" sz="quarter" idx="11"/>
          </p:nvPr>
        </p:nvSpPr>
        <p:spPr/>
        <p:txBody>
          <a:bodyPr/>
          <a:lstStyle/>
          <a:p>
            <a:endParaRPr kumimoji="1" lang="zh-CN" altLang="en-US"/>
          </a:p>
        </p:txBody>
      </p:sp>
      <p:sp>
        <p:nvSpPr>
          <p:cNvPr id="5" name="灯片编号占位符 4">
            <a:extLst>
              <a:ext uri="{FF2B5EF4-FFF2-40B4-BE49-F238E27FC236}">
                <a16:creationId xmlns:a16="http://schemas.microsoft.com/office/drawing/2014/main" xmlns="" id="{F1B1DDF3-917A-F04E-96B7-4D0D88E63782}"/>
              </a:ext>
            </a:extLst>
          </p:cNvPr>
          <p:cNvSpPr>
            <a:spLocks noGrp="1"/>
          </p:cNvSpPr>
          <p:nvPr>
            <p:ph type="sldNum" sz="quarter" idx="12"/>
          </p:nvPr>
        </p:nvSpPr>
        <p:spPr/>
        <p:txBody>
          <a:bodyPr/>
          <a:lstStyle/>
          <a:p>
            <a:fld id="{EEF17B97-31AA-F046-A2B1-CB7B8C901C9E}" type="slidenum">
              <a:rPr kumimoji="1" lang="zh-CN" altLang="en-US" smtClean="0"/>
              <a:t>‹#›</a:t>
            </a:fld>
            <a:endParaRPr kumimoji="1" lang="zh-CN" altLang="en-US"/>
          </a:p>
        </p:txBody>
      </p:sp>
    </p:spTree>
    <p:extLst>
      <p:ext uri="{BB962C8B-B14F-4D97-AF65-F5344CB8AC3E}">
        <p14:creationId xmlns:p14="http://schemas.microsoft.com/office/powerpoint/2010/main" val="3037215792"/>
      </p:ext>
    </p:extLst>
  </p:cSld>
  <p:clrMapOvr>
    <a:masterClrMapping/>
  </p:clrMapOvr>
  <p:transition spd="slow">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0AF1B7EC-7263-EF4F-B8F8-7BC4A0926652}"/>
              </a:ext>
            </a:extLst>
          </p:cNvPr>
          <p:cNvSpPr>
            <a:spLocks noGrp="1"/>
          </p:cNvSpPr>
          <p:nvPr>
            <p:ph type="dt" sz="half" idx="10"/>
          </p:nvPr>
        </p:nvSpPr>
        <p:spPr/>
        <p:txBody>
          <a:bodyPr/>
          <a:lstStyle/>
          <a:p>
            <a:fld id="{84B79D43-DAE6-0F47-A9C1-04982654FBFB}" type="datetimeFigureOut">
              <a:rPr kumimoji="1" lang="zh-CN" altLang="en-US" smtClean="0"/>
              <a:t>2022/10/5</a:t>
            </a:fld>
            <a:endParaRPr kumimoji="1" lang="zh-CN" altLang="en-US"/>
          </a:p>
        </p:txBody>
      </p:sp>
      <p:sp>
        <p:nvSpPr>
          <p:cNvPr id="3" name="页脚占位符 2">
            <a:extLst>
              <a:ext uri="{FF2B5EF4-FFF2-40B4-BE49-F238E27FC236}">
                <a16:creationId xmlns:a16="http://schemas.microsoft.com/office/drawing/2014/main" xmlns="" id="{A87EA049-7CA7-2242-BC65-574B701167D0}"/>
              </a:ext>
            </a:extLst>
          </p:cNvPr>
          <p:cNvSpPr>
            <a:spLocks noGrp="1"/>
          </p:cNvSpPr>
          <p:nvPr>
            <p:ph type="ftr" sz="quarter" idx="11"/>
          </p:nvPr>
        </p:nvSpPr>
        <p:spPr/>
        <p:txBody>
          <a:bodyPr/>
          <a:lstStyle/>
          <a:p>
            <a:endParaRPr kumimoji="1" lang="zh-CN" altLang="en-US"/>
          </a:p>
        </p:txBody>
      </p:sp>
      <p:sp>
        <p:nvSpPr>
          <p:cNvPr id="4" name="灯片编号占位符 3">
            <a:extLst>
              <a:ext uri="{FF2B5EF4-FFF2-40B4-BE49-F238E27FC236}">
                <a16:creationId xmlns:a16="http://schemas.microsoft.com/office/drawing/2014/main" xmlns="" id="{8581E859-109B-1D4E-BD7F-295BD77D5879}"/>
              </a:ext>
            </a:extLst>
          </p:cNvPr>
          <p:cNvSpPr>
            <a:spLocks noGrp="1"/>
          </p:cNvSpPr>
          <p:nvPr>
            <p:ph type="sldNum" sz="quarter" idx="12"/>
          </p:nvPr>
        </p:nvSpPr>
        <p:spPr/>
        <p:txBody>
          <a:bodyPr/>
          <a:lstStyle/>
          <a:p>
            <a:fld id="{EEF17B97-31AA-F046-A2B1-CB7B8C901C9E}" type="slidenum">
              <a:rPr kumimoji="1" lang="zh-CN" altLang="en-US" smtClean="0"/>
              <a:t>‹#›</a:t>
            </a:fld>
            <a:endParaRPr kumimoji="1" lang="zh-CN" altLang="en-US"/>
          </a:p>
        </p:txBody>
      </p:sp>
    </p:spTree>
    <p:extLst>
      <p:ext uri="{BB962C8B-B14F-4D97-AF65-F5344CB8AC3E}">
        <p14:creationId xmlns:p14="http://schemas.microsoft.com/office/powerpoint/2010/main" val="1884935549"/>
      </p:ext>
    </p:extLst>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F6B3940-4577-4F32-B050-0E017334FA2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2375A7C-DDE7-430C-B385-40FC5A9478F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9DB9408B-963D-4354-8BD2-5A881D87557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ABE72E18-D2B0-4EB0-ADAA-5C2A756C6071}"/>
              </a:ext>
            </a:extLst>
          </p:cNvPr>
          <p:cNvSpPr>
            <a:spLocks noGrp="1"/>
          </p:cNvSpPr>
          <p:nvPr>
            <p:ph type="dt" sz="half" idx="10"/>
          </p:nvPr>
        </p:nvSpPr>
        <p:spPr/>
        <p:txBody>
          <a:bodyPr/>
          <a:lstStyle/>
          <a:p>
            <a:fld id="{59BF48E4-5387-46A6-B003-7178FC138802}" type="datetimeFigureOut">
              <a:rPr lang="en-US" smtClean="0"/>
              <a:t>10/5/2022</a:t>
            </a:fld>
            <a:endParaRPr lang="en-US"/>
          </a:p>
        </p:txBody>
      </p:sp>
      <p:sp>
        <p:nvSpPr>
          <p:cNvPr id="6" name="Footer Placeholder 5">
            <a:extLst>
              <a:ext uri="{FF2B5EF4-FFF2-40B4-BE49-F238E27FC236}">
                <a16:creationId xmlns:a16="http://schemas.microsoft.com/office/drawing/2014/main" xmlns="" id="{AACD14AA-CEC9-4437-834E-EF248C10EB4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092957DE-96AD-4019-B1F4-9E5D84EAED3E}"/>
              </a:ext>
            </a:extLst>
          </p:cNvPr>
          <p:cNvSpPr>
            <a:spLocks noGrp="1"/>
          </p:cNvSpPr>
          <p:nvPr>
            <p:ph type="sldNum" sz="quarter" idx="12"/>
          </p:nvPr>
        </p:nvSpPr>
        <p:spPr/>
        <p:txBody>
          <a:bodyPr/>
          <a:lstStyle/>
          <a:p>
            <a:fld id="{936EAFE3-A213-49F3-978B-46E939A94535}" type="slidenum">
              <a:rPr lang="en-US" smtClean="0"/>
              <a:t>‹#›</a:t>
            </a:fld>
            <a:endParaRPr lang="en-US"/>
          </a:p>
        </p:txBody>
      </p:sp>
    </p:spTree>
    <p:extLst>
      <p:ext uri="{BB962C8B-B14F-4D97-AF65-F5344CB8AC3E}">
        <p14:creationId xmlns:p14="http://schemas.microsoft.com/office/powerpoint/2010/main" val="561666943"/>
      </p:ext>
    </p:extLst>
  </p:cSld>
  <p:clrMapOvr>
    <a:masterClrMapping/>
  </p:clrMapOvr>
  <p:transition spd="slow">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3F08FA14-2A56-8F40-B578-1AF41EF3438B}"/>
              </a:ext>
            </a:extLst>
          </p:cNvPr>
          <p:cNvSpPr>
            <a:spLocks noGrp="1"/>
          </p:cNvSpPr>
          <p:nvPr>
            <p:ph type="title"/>
          </p:nvPr>
        </p:nvSpPr>
        <p:spPr>
          <a:xfrm>
            <a:off x="839788" y="457200"/>
            <a:ext cx="3932237" cy="1600200"/>
          </a:xfrm>
        </p:spPr>
        <p:txBody>
          <a:bodyPr anchor="b"/>
          <a:lstStyle>
            <a:lvl1pPr>
              <a:defRPr sz="3200"/>
            </a:lvl1pPr>
          </a:lstStyle>
          <a:p>
            <a:r>
              <a:rPr kumimoji="1" lang="zh-CN" altLang="en-US"/>
              <a:t>单击此处编辑母版标题样式</a:t>
            </a:r>
          </a:p>
        </p:txBody>
      </p:sp>
      <p:sp>
        <p:nvSpPr>
          <p:cNvPr id="3" name="内容占位符 2">
            <a:extLst>
              <a:ext uri="{FF2B5EF4-FFF2-40B4-BE49-F238E27FC236}">
                <a16:creationId xmlns:a16="http://schemas.microsoft.com/office/drawing/2014/main" xmlns="" id="{40FD8ED5-6CD0-9A49-908F-DD8F31EFE59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文本占位符 3">
            <a:extLst>
              <a:ext uri="{FF2B5EF4-FFF2-40B4-BE49-F238E27FC236}">
                <a16:creationId xmlns:a16="http://schemas.microsoft.com/office/drawing/2014/main" xmlns="" id="{3F95D50D-3854-BF41-B1B4-C14B47F0A8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zh-CN" altLang="en-US"/>
              <a:t>单击此处编辑母版文本样式</a:t>
            </a:r>
          </a:p>
        </p:txBody>
      </p:sp>
      <p:sp>
        <p:nvSpPr>
          <p:cNvPr id="5" name="日期占位符 4">
            <a:extLst>
              <a:ext uri="{FF2B5EF4-FFF2-40B4-BE49-F238E27FC236}">
                <a16:creationId xmlns:a16="http://schemas.microsoft.com/office/drawing/2014/main" xmlns="" id="{DE198175-F7BB-9649-87FC-791054344719}"/>
              </a:ext>
            </a:extLst>
          </p:cNvPr>
          <p:cNvSpPr>
            <a:spLocks noGrp="1"/>
          </p:cNvSpPr>
          <p:nvPr>
            <p:ph type="dt" sz="half" idx="10"/>
          </p:nvPr>
        </p:nvSpPr>
        <p:spPr/>
        <p:txBody>
          <a:bodyPr/>
          <a:lstStyle/>
          <a:p>
            <a:fld id="{84B79D43-DAE6-0F47-A9C1-04982654FBFB}" type="datetimeFigureOut">
              <a:rPr kumimoji="1" lang="zh-CN" altLang="en-US" smtClean="0"/>
              <a:t>2022/10/5</a:t>
            </a:fld>
            <a:endParaRPr kumimoji="1" lang="zh-CN" altLang="en-US"/>
          </a:p>
        </p:txBody>
      </p:sp>
      <p:sp>
        <p:nvSpPr>
          <p:cNvPr id="6" name="页脚占位符 5">
            <a:extLst>
              <a:ext uri="{FF2B5EF4-FFF2-40B4-BE49-F238E27FC236}">
                <a16:creationId xmlns:a16="http://schemas.microsoft.com/office/drawing/2014/main" xmlns="" id="{780D134F-22C8-A147-86A1-AFCE01B66131}"/>
              </a:ext>
            </a:extLst>
          </p:cNvPr>
          <p:cNvSpPr>
            <a:spLocks noGrp="1"/>
          </p:cNvSpPr>
          <p:nvPr>
            <p:ph type="ftr" sz="quarter" idx="11"/>
          </p:nvPr>
        </p:nvSpPr>
        <p:spPr/>
        <p:txBody>
          <a:bodyPr/>
          <a:lstStyle/>
          <a:p>
            <a:endParaRPr kumimoji="1" lang="zh-CN" altLang="en-US"/>
          </a:p>
        </p:txBody>
      </p:sp>
      <p:sp>
        <p:nvSpPr>
          <p:cNvPr id="7" name="灯片编号占位符 6">
            <a:extLst>
              <a:ext uri="{FF2B5EF4-FFF2-40B4-BE49-F238E27FC236}">
                <a16:creationId xmlns:a16="http://schemas.microsoft.com/office/drawing/2014/main" xmlns="" id="{92ABE2F8-7F2B-084D-AA59-F1D650034195}"/>
              </a:ext>
            </a:extLst>
          </p:cNvPr>
          <p:cNvSpPr>
            <a:spLocks noGrp="1"/>
          </p:cNvSpPr>
          <p:nvPr>
            <p:ph type="sldNum" sz="quarter" idx="12"/>
          </p:nvPr>
        </p:nvSpPr>
        <p:spPr/>
        <p:txBody>
          <a:bodyPr/>
          <a:lstStyle/>
          <a:p>
            <a:fld id="{EEF17B97-31AA-F046-A2B1-CB7B8C901C9E}" type="slidenum">
              <a:rPr kumimoji="1" lang="zh-CN" altLang="en-US" smtClean="0"/>
              <a:t>‹#›</a:t>
            </a:fld>
            <a:endParaRPr kumimoji="1" lang="zh-CN" altLang="en-US"/>
          </a:p>
        </p:txBody>
      </p:sp>
    </p:spTree>
    <p:extLst>
      <p:ext uri="{BB962C8B-B14F-4D97-AF65-F5344CB8AC3E}">
        <p14:creationId xmlns:p14="http://schemas.microsoft.com/office/powerpoint/2010/main" val="2206179204"/>
      </p:ext>
    </p:extLst>
  </p:cSld>
  <p:clrMapOvr>
    <a:masterClrMapping/>
  </p:clrMapOvr>
  <p:transition spd="slow">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2FA1B7CB-265E-FE4B-85A7-85095EA77647}"/>
              </a:ext>
            </a:extLst>
          </p:cNvPr>
          <p:cNvSpPr>
            <a:spLocks noGrp="1"/>
          </p:cNvSpPr>
          <p:nvPr>
            <p:ph type="title"/>
          </p:nvPr>
        </p:nvSpPr>
        <p:spPr>
          <a:xfrm>
            <a:off x="839788" y="457200"/>
            <a:ext cx="3932237" cy="1600200"/>
          </a:xfrm>
        </p:spPr>
        <p:txBody>
          <a:bodyPr anchor="b"/>
          <a:lstStyle>
            <a:lvl1pPr>
              <a:defRPr sz="3200"/>
            </a:lvl1pPr>
          </a:lstStyle>
          <a:p>
            <a:r>
              <a:rPr kumimoji="1" lang="zh-CN" altLang="en-US"/>
              <a:t>单击此处编辑母版标题样式</a:t>
            </a:r>
          </a:p>
        </p:txBody>
      </p:sp>
      <p:sp>
        <p:nvSpPr>
          <p:cNvPr id="3" name="图片占位符 2">
            <a:extLst>
              <a:ext uri="{FF2B5EF4-FFF2-40B4-BE49-F238E27FC236}">
                <a16:creationId xmlns:a16="http://schemas.microsoft.com/office/drawing/2014/main" xmlns="" id="{45B568F0-876F-3A42-8E9A-F2E0E4E16B6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zh-CN" altLang="en-US"/>
          </a:p>
        </p:txBody>
      </p:sp>
      <p:sp>
        <p:nvSpPr>
          <p:cNvPr id="4" name="文本占位符 3">
            <a:extLst>
              <a:ext uri="{FF2B5EF4-FFF2-40B4-BE49-F238E27FC236}">
                <a16:creationId xmlns:a16="http://schemas.microsoft.com/office/drawing/2014/main" xmlns="" id="{C9EE148B-7F31-6C4B-91AC-A6DC3C13CA1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zh-CN" altLang="en-US"/>
              <a:t>单击此处编辑母版文本样式</a:t>
            </a:r>
          </a:p>
        </p:txBody>
      </p:sp>
      <p:sp>
        <p:nvSpPr>
          <p:cNvPr id="5" name="日期占位符 4">
            <a:extLst>
              <a:ext uri="{FF2B5EF4-FFF2-40B4-BE49-F238E27FC236}">
                <a16:creationId xmlns:a16="http://schemas.microsoft.com/office/drawing/2014/main" xmlns="" id="{9EFCCCA7-808E-BA49-9D15-415B8AA9BFC1}"/>
              </a:ext>
            </a:extLst>
          </p:cNvPr>
          <p:cNvSpPr>
            <a:spLocks noGrp="1"/>
          </p:cNvSpPr>
          <p:nvPr>
            <p:ph type="dt" sz="half" idx="10"/>
          </p:nvPr>
        </p:nvSpPr>
        <p:spPr/>
        <p:txBody>
          <a:bodyPr/>
          <a:lstStyle/>
          <a:p>
            <a:fld id="{84B79D43-DAE6-0F47-A9C1-04982654FBFB}" type="datetimeFigureOut">
              <a:rPr kumimoji="1" lang="zh-CN" altLang="en-US" smtClean="0"/>
              <a:t>2022/10/5</a:t>
            </a:fld>
            <a:endParaRPr kumimoji="1" lang="zh-CN" altLang="en-US"/>
          </a:p>
        </p:txBody>
      </p:sp>
      <p:sp>
        <p:nvSpPr>
          <p:cNvPr id="6" name="页脚占位符 5">
            <a:extLst>
              <a:ext uri="{FF2B5EF4-FFF2-40B4-BE49-F238E27FC236}">
                <a16:creationId xmlns:a16="http://schemas.microsoft.com/office/drawing/2014/main" xmlns="" id="{2C58DD2B-251A-234C-8A57-5ABF94C4A877}"/>
              </a:ext>
            </a:extLst>
          </p:cNvPr>
          <p:cNvSpPr>
            <a:spLocks noGrp="1"/>
          </p:cNvSpPr>
          <p:nvPr>
            <p:ph type="ftr" sz="quarter" idx="11"/>
          </p:nvPr>
        </p:nvSpPr>
        <p:spPr/>
        <p:txBody>
          <a:bodyPr/>
          <a:lstStyle/>
          <a:p>
            <a:endParaRPr kumimoji="1" lang="zh-CN" altLang="en-US"/>
          </a:p>
        </p:txBody>
      </p:sp>
      <p:sp>
        <p:nvSpPr>
          <p:cNvPr id="7" name="灯片编号占位符 6">
            <a:extLst>
              <a:ext uri="{FF2B5EF4-FFF2-40B4-BE49-F238E27FC236}">
                <a16:creationId xmlns:a16="http://schemas.microsoft.com/office/drawing/2014/main" xmlns="" id="{C18CB2A8-5CD9-D04E-B567-7EBEF490AB7F}"/>
              </a:ext>
            </a:extLst>
          </p:cNvPr>
          <p:cNvSpPr>
            <a:spLocks noGrp="1"/>
          </p:cNvSpPr>
          <p:nvPr>
            <p:ph type="sldNum" sz="quarter" idx="12"/>
          </p:nvPr>
        </p:nvSpPr>
        <p:spPr/>
        <p:txBody>
          <a:bodyPr/>
          <a:lstStyle/>
          <a:p>
            <a:fld id="{EEF17B97-31AA-F046-A2B1-CB7B8C901C9E}" type="slidenum">
              <a:rPr kumimoji="1" lang="zh-CN" altLang="en-US" smtClean="0"/>
              <a:t>‹#›</a:t>
            </a:fld>
            <a:endParaRPr kumimoji="1" lang="zh-CN" altLang="en-US"/>
          </a:p>
        </p:txBody>
      </p:sp>
    </p:spTree>
    <p:extLst>
      <p:ext uri="{BB962C8B-B14F-4D97-AF65-F5344CB8AC3E}">
        <p14:creationId xmlns:p14="http://schemas.microsoft.com/office/powerpoint/2010/main" val="2881366724"/>
      </p:ext>
    </p:extLst>
  </p:cSld>
  <p:clrMapOvr>
    <a:masterClrMapping/>
  </p:clrMapOvr>
  <p:transition spd="slow">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D27507A8-15E2-164F-9615-442CE6395961}"/>
              </a:ext>
            </a:extLst>
          </p:cNvPr>
          <p:cNvSpPr>
            <a:spLocks noGrp="1"/>
          </p:cNvSpPr>
          <p:nvPr>
            <p:ph type="title"/>
          </p:nvPr>
        </p:nvSpPr>
        <p:spPr/>
        <p:txBody>
          <a:bodyPr/>
          <a:lstStyle/>
          <a:p>
            <a:r>
              <a:rPr kumimoji="1" lang="zh-CN" altLang="en-US"/>
              <a:t>单击此处编辑母版标题样式</a:t>
            </a:r>
          </a:p>
        </p:txBody>
      </p:sp>
      <p:sp>
        <p:nvSpPr>
          <p:cNvPr id="3" name="竖排文字占位符 2">
            <a:extLst>
              <a:ext uri="{FF2B5EF4-FFF2-40B4-BE49-F238E27FC236}">
                <a16:creationId xmlns:a16="http://schemas.microsoft.com/office/drawing/2014/main" xmlns="" id="{8762B35F-BAD2-B942-AD3F-6CFBFC720ECF}"/>
              </a:ext>
            </a:extLst>
          </p:cNvPr>
          <p:cNvSpPr>
            <a:spLocks noGrp="1"/>
          </p:cNvSpPr>
          <p:nvPr>
            <p:ph type="body" orient="vert" idx="1"/>
          </p:nvPr>
        </p:nvSpPr>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a:extLst>
              <a:ext uri="{FF2B5EF4-FFF2-40B4-BE49-F238E27FC236}">
                <a16:creationId xmlns:a16="http://schemas.microsoft.com/office/drawing/2014/main" xmlns="" id="{EF2FC632-FBB0-AC4F-A2C8-C309889175E8}"/>
              </a:ext>
            </a:extLst>
          </p:cNvPr>
          <p:cNvSpPr>
            <a:spLocks noGrp="1"/>
          </p:cNvSpPr>
          <p:nvPr>
            <p:ph type="dt" sz="half" idx="10"/>
          </p:nvPr>
        </p:nvSpPr>
        <p:spPr/>
        <p:txBody>
          <a:bodyPr/>
          <a:lstStyle/>
          <a:p>
            <a:fld id="{84B79D43-DAE6-0F47-A9C1-04982654FBFB}" type="datetimeFigureOut">
              <a:rPr kumimoji="1" lang="zh-CN" altLang="en-US" smtClean="0"/>
              <a:t>2022/10/5</a:t>
            </a:fld>
            <a:endParaRPr kumimoji="1" lang="zh-CN" altLang="en-US"/>
          </a:p>
        </p:txBody>
      </p:sp>
      <p:sp>
        <p:nvSpPr>
          <p:cNvPr id="5" name="页脚占位符 4">
            <a:extLst>
              <a:ext uri="{FF2B5EF4-FFF2-40B4-BE49-F238E27FC236}">
                <a16:creationId xmlns:a16="http://schemas.microsoft.com/office/drawing/2014/main" xmlns="" id="{5264E695-6EE6-3B41-9BB3-E9CE59E44B07}"/>
              </a:ext>
            </a:extLst>
          </p:cNvPr>
          <p:cNvSpPr>
            <a:spLocks noGrp="1"/>
          </p:cNvSpPr>
          <p:nvPr>
            <p:ph type="ftr" sz="quarter" idx="11"/>
          </p:nvPr>
        </p:nvSpPr>
        <p:spPr/>
        <p:txBody>
          <a:bodyPr/>
          <a:lstStyle/>
          <a:p>
            <a:endParaRPr kumimoji="1" lang="zh-CN" altLang="en-US"/>
          </a:p>
        </p:txBody>
      </p:sp>
      <p:sp>
        <p:nvSpPr>
          <p:cNvPr id="6" name="灯片编号占位符 5">
            <a:extLst>
              <a:ext uri="{FF2B5EF4-FFF2-40B4-BE49-F238E27FC236}">
                <a16:creationId xmlns:a16="http://schemas.microsoft.com/office/drawing/2014/main" xmlns="" id="{47B6FE20-DD6A-434B-8F8B-53D28B1A6E52}"/>
              </a:ext>
            </a:extLst>
          </p:cNvPr>
          <p:cNvSpPr>
            <a:spLocks noGrp="1"/>
          </p:cNvSpPr>
          <p:nvPr>
            <p:ph type="sldNum" sz="quarter" idx="12"/>
          </p:nvPr>
        </p:nvSpPr>
        <p:spPr/>
        <p:txBody>
          <a:bodyPr/>
          <a:lstStyle/>
          <a:p>
            <a:fld id="{EEF17B97-31AA-F046-A2B1-CB7B8C901C9E}" type="slidenum">
              <a:rPr kumimoji="1" lang="zh-CN" altLang="en-US" smtClean="0"/>
              <a:t>‹#›</a:t>
            </a:fld>
            <a:endParaRPr kumimoji="1" lang="zh-CN" altLang="en-US"/>
          </a:p>
        </p:txBody>
      </p:sp>
    </p:spTree>
    <p:extLst>
      <p:ext uri="{BB962C8B-B14F-4D97-AF65-F5344CB8AC3E}">
        <p14:creationId xmlns:p14="http://schemas.microsoft.com/office/powerpoint/2010/main" val="1692602264"/>
      </p:ext>
    </p:extLst>
  </p:cSld>
  <p:clrMapOvr>
    <a:masterClrMapping/>
  </p:clrMapOvr>
  <p:transition spd="slow">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D8317262-3A48-C44B-BE0D-EB1E54F694B6}"/>
              </a:ext>
            </a:extLst>
          </p:cNvPr>
          <p:cNvSpPr>
            <a:spLocks noGrp="1"/>
          </p:cNvSpPr>
          <p:nvPr>
            <p:ph type="title" orient="vert"/>
          </p:nvPr>
        </p:nvSpPr>
        <p:spPr>
          <a:xfrm>
            <a:off x="8724900" y="365125"/>
            <a:ext cx="2628900" cy="5811838"/>
          </a:xfrm>
        </p:spPr>
        <p:txBody>
          <a:bodyPr vert="eaVert"/>
          <a:lstStyle/>
          <a:p>
            <a:r>
              <a:rPr kumimoji="1" lang="zh-CN" altLang="en-US"/>
              <a:t>单击此处编辑母版标题样式</a:t>
            </a:r>
          </a:p>
        </p:txBody>
      </p:sp>
      <p:sp>
        <p:nvSpPr>
          <p:cNvPr id="3" name="竖排文字占位符 2">
            <a:extLst>
              <a:ext uri="{FF2B5EF4-FFF2-40B4-BE49-F238E27FC236}">
                <a16:creationId xmlns:a16="http://schemas.microsoft.com/office/drawing/2014/main" xmlns="" id="{B655E45A-0599-A545-9244-C8A808CE4B4E}"/>
              </a:ext>
            </a:extLst>
          </p:cNvPr>
          <p:cNvSpPr>
            <a:spLocks noGrp="1"/>
          </p:cNvSpPr>
          <p:nvPr>
            <p:ph type="body" orient="vert" idx="1"/>
          </p:nvPr>
        </p:nvSpPr>
        <p:spPr>
          <a:xfrm>
            <a:off x="838200" y="365125"/>
            <a:ext cx="7734300" cy="5811838"/>
          </a:xfrm>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a:extLst>
              <a:ext uri="{FF2B5EF4-FFF2-40B4-BE49-F238E27FC236}">
                <a16:creationId xmlns:a16="http://schemas.microsoft.com/office/drawing/2014/main" xmlns="" id="{6ED0EFA3-E423-1E43-9429-EFEE76FC64A0}"/>
              </a:ext>
            </a:extLst>
          </p:cNvPr>
          <p:cNvSpPr>
            <a:spLocks noGrp="1"/>
          </p:cNvSpPr>
          <p:nvPr>
            <p:ph type="dt" sz="half" idx="10"/>
          </p:nvPr>
        </p:nvSpPr>
        <p:spPr/>
        <p:txBody>
          <a:bodyPr/>
          <a:lstStyle/>
          <a:p>
            <a:fld id="{84B79D43-DAE6-0F47-A9C1-04982654FBFB}" type="datetimeFigureOut">
              <a:rPr kumimoji="1" lang="zh-CN" altLang="en-US" smtClean="0"/>
              <a:t>2022/10/5</a:t>
            </a:fld>
            <a:endParaRPr kumimoji="1" lang="zh-CN" altLang="en-US"/>
          </a:p>
        </p:txBody>
      </p:sp>
      <p:sp>
        <p:nvSpPr>
          <p:cNvPr id="5" name="页脚占位符 4">
            <a:extLst>
              <a:ext uri="{FF2B5EF4-FFF2-40B4-BE49-F238E27FC236}">
                <a16:creationId xmlns:a16="http://schemas.microsoft.com/office/drawing/2014/main" xmlns="" id="{FCE18421-96FF-A942-AB92-9E8C9E3D538D}"/>
              </a:ext>
            </a:extLst>
          </p:cNvPr>
          <p:cNvSpPr>
            <a:spLocks noGrp="1"/>
          </p:cNvSpPr>
          <p:nvPr>
            <p:ph type="ftr" sz="quarter" idx="11"/>
          </p:nvPr>
        </p:nvSpPr>
        <p:spPr/>
        <p:txBody>
          <a:bodyPr/>
          <a:lstStyle/>
          <a:p>
            <a:endParaRPr kumimoji="1" lang="zh-CN" altLang="en-US"/>
          </a:p>
        </p:txBody>
      </p:sp>
      <p:sp>
        <p:nvSpPr>
          <p:cNvPr id="6" name="灯片编号占位符 5">
            <a:extLst>
              <a:ext uri="{FF2B5EF4-FFF2-40B4-BE49-F238E27FC236}">
                <a16:creationId xmlns:a16="http://schemas.microsoft.com/office/drawing/2014/main" xmlns="" id="{A76B1616-54B9-7149-8109-223505AD0D8E}"/>
              </a:ext>
            </a:extLst>
          </p:cNvPr>
          <p:cNvSpPr>
            <a:spLocks noGrp="1"/>
          </p:cNvSpPr>
          <p:nvPr>
            <p:ph type="sldNum" sz="quarter" idx="12"/>
          </p:nvPr>
        </p:nvSpPr>
        <p:spPr/>
        <p:txBody>
          <a:bodyPr/>
          <a:lstStyle/>
          <a:p>
            <a:fld id="{EEF17B97-31AA-F046-A2B1-CB7B8C901C9E}" type="slidenum">
              <a:rPr kumimoji="1" lang="zh-CN" altLang="en-US" smtClean="0"/>
              <a:t>‹#›</a:t>
            </a:fld>
            <a:endParaRPr kumimoji="1" lang="zh-CN" altLang="en-US"/>
          </a:p>
        </p:txBody>
      </p:sp>
    </p:spTree>
    <p:extLst>
      <p:ext uri="{BB962C8B-B14F-4D97-AF65-F5344CB8AC3E}">
        <p14:creationId xmlns:p14="http://schemas.microsoft.com/office/powerpoint/2010/main" val="1132159739"/>
      </p:ext>
    </p:extLst>
  </p:cSld>
  <p:clrMapOvr>
    <a:masterClrMapping/>
  </p:clrMapOvr>
  <p:transition spd="slow">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2178548"/>
      </p:ext>
    </p:extLst>
  </p:cSld>
  <p:clrMapOvr>
    <a:masterClrMapping/>
  </p:clrMapOvr>
  <p:transition spd="slow">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5572570"/>
      </p:ext>
    </p:extLst>
  </p:cSld>
  <p:clrMapOvr>
    <a:masterClrMapping/>
  </p:clrMapOvr>
  <p:transition spd="slow">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201476593"/>
      </p:ext>
    </p:extLst>
  </p:cSld>
  <p:clrMapOvr>
    <a:masterClrMapping/>
  </p:clrMapOvr>
  <p:transition spd="slow">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9714219"/>
      </p:ext>
    </p:extLst>
  </p:cSld>
  <p:clrMapOvr>
    <a:masterClrMapping/>
  </p:clrMapOvr>
  <p:transition spd="slow">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3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4198128"/>
      </p:ext>
    </p:extLst>
  </p:cSld>
  <p:clrMapOvr>
    <a:masterClrMapping/>
  </p:clrMapOvr>
  <p:transition spd="slow">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4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279450"/>
      </p:ext>
    </p:extLst>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66688C7-D27F-4490-B18F-396A6DB4292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92403ECC-48CC-4D4E-9736-87673FD2DF3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4987ADAA-DBE8-41D9-A4C8-BD1014FBE90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A2C7AEB4-273C-4918-AA2A-75C489F758F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1692F119-3A15-403D-9F9C-5AC8C85A687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7E4CD40F-8862-4EEC-B858-647ED2044FCA}"/>
              </a:ext>
            </a:extLst>
          </p:cNvPr>
          <p:cNvSpPr>
            <a:spLocks noGrp="1"/>
          </p:cNvSpPr>
          <p:nvPr>
            <p:ph type="dt" sz="half" idx="10"/>
          </p:nvPr>
        </p:nvSpPr>
        <p:spPr/>
        <p:txBody>
          <a:bodyPr/>
          <a:lstStyle/>
          <a:p>
            <a:fld id="{59BF48E4-5387-46A6-B003-7178FC138802}" type="datetimeFigureOut">
              <a:rPr lang="en-US" smtClean="0"/>
              <a:t>10/5/2022</a:t>
            </a:fld>
            <a:endParaRPr lang="en-US"/>
          </a:p>
        </p:txBody>
      </p:sp>
      <p:sp>
        <p:nvSpPr>
          <p:cNvPr id="8" name="Footer Placeholder 7">
            <a:extLst>
              <a:ext uri="{FF2B5EF4-FFF2-40B4-BE49-F238E27FC236}">
                <a16:creationId xmlns:a16="http://schemas.microsoft.com/office/drawing/2014/main" xmlns="" id="{9D3ADF5A-21EB-436C-9EE0-5E3F68EA99E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3F8FE011-7774-4961-950B-DAB136B6958E}"/>
              </a:ext>
            </a:extLst>
          </p:cNvPr>
          <p:cNvSpPr>
            <a:spLocks noGrp="1"/>
          </p:cNvSpPr>
          <p:nvPr>
            <p:ph type="sldNum" sz="quarter" idx="12"/>
          </p:nvPr>
        </p:nvSpPr>
        <p:spPr/>
        <p:txBody>
          <a:bodyPr/>
          <a:lstStyle/>
          <a:p>
            <a:fld id="{936EAFE3-A213-49F3-978B-46E939A94535}" type="slidenum">
              <a:rPr lang="en-US" smtClean="0"/>
              <a:t>‹#›</a:t>
            </a:fld>
            <a:endParaRPr lang="en-US"/>
          </a:p>
        </p:txBody>
      </p:sp>
    </p:spTree>
    <p:extLst>
      <p:ext uri="{BB962C8B-B14F-4D97-AF65-F5344CB8AC3E}">
        <p14:creationId xmlns:p14="http://schemas.microsoft.com/office/powerpoint/2010/main" val="2623857405"/>
      </p:ext>
    </p:extLst>
  </p:cSld>
  <p:clrMapOvr>
    <a:masterClrMapping/>
  </p:clrMapOvr>
  <p:transition spd="slow">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cSld name="2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1485"/>
            <a:ext cx="10363200" cy="1468967"/>
          </a:xfrm>
          <a:prstGeom prst="rect">
            <a:avLst/>
          </a:prstGeo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a:xfrm>
            <a:off x="609600" y="6356351"/>
            <a:ext cx="2844800" cy="366183"/>
          </a:xfrm>
          <a:prstGeom prst="rect">
            <a:avLst/>
          </a:prstGeom>
        </p:spPr>
        <p:txBody>
          <a:bodyPr/>
          <a:lstStyle/>
          <a:p>
            <a:fld id="{CDCB7474-AC18-4462-9967-766FB798D0E5}" type="datetimeFigureOut">
              <a:rPr lang="zh-CN" altLang="en-US" smtClean="0"/>
              <a:t>2022/10/5</a:t>
            </a:fld>
            <a:endParaRPr lang="zh-CN" altLang="en-US"/>
          </a:p>
        </p:txBody>
      </p:sp>
      <p:sp>
        <p:nvSpPr>
          <p:cNvPr id="5" name="页脚占位符 4"/>
          <p:cNvSpPr>
            <a:spLocks noGrp="1"/>
          </p:cNvSpPr>
          <p:nvPr>
            <p:ph type="ftr" sz="quarter" idx="11"/>
          </p:nvPr>
        </p:nvSpPr>
        <p:spPr>
          <a:xfrm>
            <a:off x="4165600" y="6356351"/>
            <a:ext cx="3860800" cy="366183"/>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1"/>
            <a:ext cx="2844800" cy="366183"/>
          </a:xfrm>
          <a:prstGeom prst="rect">
            <a:avLst/>
          </a:prstGeom>
        </p:spPr>
        <p:txBody>
          <a:bodyPr/>
          <a:lstStyle/>
          <a:p>
            <a:fld id="{A4D9A019-0009-41E6-843E-D66C74BC76A4}" type="slidenum">
              <a:rPr lang="zh-CN" altLang="en-US" smtClean="0"/>
              <a:t>‹#›</a:t>
            </a:fld>
            <a:endParaRPr lang="zh-CN" altLang="en-US"/>
          </a:p>
        </p:txBody>
      </p:sp>
    </p:spTree>
    <p:extLst>
      <p:ext uri="{BB962C8B-B14F-4D97-AF65-F5344CB8AC3E}">
        <p14:creationId xmlns:p14="http://schemas.microsoft.com/office/powerpoint/2010/main" val="3932850136"/>
      </p:ext>
    </p:extLst>
  </p:cSld>
  <p:clrMapOvr>
    <a:masterClrMapping/>
  </p:clrMapOvr>
  <p:transition spd="slow">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2961256"/>
      </p:ext>
    </p:extLst>
  </p:cSld>
  <p:clrMapOvr>
    <a:masterClrMapping/>
  </p:clrMapOvr>
  <p:transition spd="slow">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2A36FF2-9455-4155-9B3A-2F2521516B2A}"/>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805B87B5-DF37-497E-AA49-4922CBF20086}"/>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3C9B9DC8-FE29-4F1A-A951-95B16ED37B4F}"/>
              </a:ext>
            </a:extLst>
          </p:cNvPr>
          <p:cNvSpPr>
            <a:spLocks noGrp="1"/>
          </p:cNvSpPr>
          <p:nvPr>
            <p:ph type="dt" sz="half" idx="10"/>
          </p:nvPr>
        </p:nvSpPr>
        <p:spPr>
          <a:xfrm>
            <a:off x="838200" y="6356350"/>
            <a:ext cx="2743200" cy="365125"/>
          </a:xfrm>
          <a:prstGeom prst="rect">
            <a:avLst/>
          </a:prstGeom>
        </p:spPr>
        <p:txBody>
          <a:bodyPr/>
          <a:lstStyle/>
          <a:p>
            <a:fld id="{A5235046-AAC3-49B7-A409-948708B0BEFA}" type="datetimeFigureOut">
              <a:rPr lang="en-US" smtClean="0">
                <a:solidFill>
                  <a:prstClr val="black"/>
                </a:solidFill>
              </a:rPr>
              <a:pPr/>
              <a:t>10/5/2022</a:t>
            </a:fld>
            <a:endParaRPr lang="en-US">
              <a:solidFill>
                <a:prstClr val="black"/>
              </a:solidFill>
            </a:endParaRPr>
          </a:p>
        </p:txBody>
      </p:sp>
      <p:sp>
        <p:nvSpPr>
          <p:cNvPr id="5" name="Footer Placeholder 4">
            <a:extLst>
              <a:ext uri="{FF2B5EF4-FFF2-40B4-BE49-F238E27FC236}">
                <a16:creationId xmlns:a16="http://schemas.microsoft.com/office/drawing/2014/main" xmlns="" id="{889F3ACC-229A-4099-8448-5B57CD2C6C04}"/>
              </a:ext>
            </a:extLst>
          </p:cNvPr>
          <p:cNvSpPr>
            <a:spLocks noGrp="1"/>
          </p:cNvSpPr>
          <p:nvPr>
            <p:ph type="ftr" sz="quarter" idx="11"/>
          </p:nvPr>
        </p:nvSpPr>
        <p:spPr>
          <a:xfrm>
            <a:off x="4038600" y="6356350"/>
            <a:ext cx="4114800" cy="365125"/>
          </a:xfrm>
          <a:prstGeom prst="rect">
            <a:avLst/>
          </a:prstGeom>
        </p:spPr>
        <p:txBody>
          <a:bodyPr/>
          <a:lstStyle/>
          <a:p>
            <a:endParaRPr lang="en-US">
              <a:solidFill>
                <a:prstClr val="black"/>
              </a:solidFill>
            </a:endParaRPr>
          </a:p>
        </p:txBody>
      </p:sp>
      <p:sp>
        <p:nvSpPr>
          <p:cNvPr id="6" name="Slide Number Placeholder 5">
            <a:extLst>
              <a:ext uri="{FF2B5EF4-FFF2-40B4-BE49-F238E27FC236}">
                <a16:creationId xmlns:a16="http://schemas.microsoft.com/office/drawing/2014/main" xmlns="" id="{C842F257-895D-4515-BEEC-E04BF338846A}"/>
              </a:ext>
            </a:extLst>
          </p:cNvPr>
          <p:cNvSpPr>
            <a:spLocks noGrp="1"/>
          </p:cNvSpPr>
          <p:nvPr>
            <p:ph type="sldNum" sz="quarter" idx="12"/>
          </p:nvPr>
        </p:nvSpPr>
        <p:spPr>
          <a:xfrm>
            <a:off x="8610600" y="6356350"/>
            <a:ext cx="2743200" cy="365125"/>
          </a:xfrm>
          <a:prstGeom prst="rect">
            <a:avLst/>
          </a:prstGeom>
        </p:spPr>
        <p:txBody>
          <a:bodyPr/>
          <a:lstStyle/>
          <a:p>
            <a:fld id="{B5825FE9-8817-4C93-818D-35501C02AC9C}"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08228203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63285B0-6781-484B-8A3F-6DA7374E985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8FF1C039-0C74-47EF-84E4-BBECD6D9A51F}"/>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C4D38B04-F49C-48AC-BED8-29D723DCEC3D}"/>
              </a:ext>
            </a:extLst>
          </p:cNvPr>
          <p:cNvSpPr>
            <a:spLocks noGrp="1"/>
          </p:cNvSpPr>
          <p:nvPr>
            <p:ph type="dt" sz="half" idx="10"/>
          </p:nvPr>
        </p:nvSpPr>
        <p:spPr>
          <a:xfrm>
            <a:off x="838200" y="6356350"/>
            <a:ext cx="2743200" cy="365125"/>
          </a:xfrm>
          <a:prstGeom prst="rect">
            <a:avLst/>
          </a:prstGeom>
        </p:spPr>
        <p:txBody>
          <a:bodyPr/>
          <a:lstStyle/>
          <a:p>
            <a:fld id="{A5235046-AAC3-49B7-A409-948708B0BEFA}" type="datetimeFigureOut">
              <a:rPr lang="en-US" smtClean="0">
                <a:solidFill>
                  <a:prstClr val="black"/>
                </a:solidFill>
              </a:rPr>
              <a:pPr/>
              <a:t>10/5/2022</a:t>
            </a:fld>
            <a:endParaRPr lang="en-US">
              <a:solidFill>
                <a:prstClr val="black"/>
              </a:solidFill>
            </a:endParaRPr>
          </a:p>
        </p:txBody>
      </p:sp>
      <p:sp>
        <p:nvSpPr>
          <p:cNvPr id="5" name="Footer Placeholder 4">
            <a:extLst>
              <a:ext uri="{FF2B5EF4-FFF2-40B4-BE49-F238E27FC236}">
                <a16:creationId xmlns:a16="http://schemas.microsoft.com/office/drawing/2014/main" xmlns="" id="{CDBC66E7-8AA9-4D0D-9002-BBD398583AA7}"/>
              </a:ext>
            </a:extLst>
          </p:cNvPr>
          <p:cNvSpPr>
            <a:spLocks noGrp="1"/>
          </p:cNvSpPr>
          <p:nvPr>
            <p:ph type="ftr" sz="quarter" idx="11"/>
          </p:nvPr>
        </p:nvSpPr>
        <p:spPr>
          <a:xfrm>
            <a:off x="4038600" y="6356350"/>
            <a:ext cx="4114800" cy="365125"/>
          </a:xfrm>
          <a:prstGeom prst="rect">
            <a:avLst/>
          </a:prstGeom>
        </p:spPr>
        <p:txBody>
          <a:bodyPr/>
          <a:lstStyle/>
          <a:p>
            <a:endParaRPr lang="en-US">
              <a:solidFill>
                <a:prstClr val="black"/>
              </a:solidFill>
            </a:endParaRPr>
          </a:p>
        </p:txBody>
      </p:sp>
      <p:sp>
        <p:nvSpPr>
          <p:cNvPr id="6" name="Slide Number Placeholder 5">
            <a:extLst>
              <a:ext uri="{FF2B5EF4-FFF2-40B4-BE49-F238E27FC236}">
                <a16:creationId xmlns:a16="http://schemas.microsoft.com/office/drawing/2014/main" xmlns="" id="{31223A53-30F0-49FD-A818-F0A7C6ECA537}"/>
              </a:ext>
            </a:extLst>
          </p:cNvPr>
          <p:cNvSpPr>
            <a:spLocks noGrp="1"/>
          </p:cNvSpPr>
          <p:nvPr>
            <p:ph type="sldNum" sz="quarter" idx="12"/>
          </p:nvPr>
        </p:nvSpPr>
        <p:spPr>
          <a:xfrm>
            <a:off x="8610600" y="6356350"/>
            <a:ext cx="2743200" cy="365125"/>
          </a:xfrm>
          <a:prstGeom prst="rect">
            <a:avLst/>
          </a:prstGeom>
        </p:spPr>
        <p:txBody>
          <a:bodyPr/>
          <a:lstStyle/>
          <a:p>
            <a:fld id="{B5825FE9-8817-4C93-818D-35501C02AC9C}"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77699663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6FC3AF0-EDDB-4E3C-8BEC-83A5807E164F}"/>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0E0F99AB-8590-4D1C-ABB9-532FBE59DCE8}"/>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57ABADB4-2D7E-4ABD-8723-7AA87186B1E6}"/>
              </a:ext>
            </a:extLst>
          </p:cNvPr>
          <p:cNvSpPr>
            <a:spLocks noGrp="1"/>
          </p:cNvSpPr>
          <p:nvPr>
            <p:ph type="dt" sz="half" idx="10"/>
          </p:nvPr>
        </p:nvSpPr>
        <p:spPr>
          <a:xfrm>
            <a:off x="838200" y="6356350"/>
            <a:ext cx="2743200" cy="365125"/>
          </a:xfrm>
          <a:prstGeom prst="rect">
            <a:avLst/>
          </a:prstGeom>
        </p:spPr>
        <p:txBody>
          <a:bodyPr/>
          <a:lstStyle/>
          <a:p>
            <a:fld id="{A5235046-AAC3-49B7-A409-948708B0BEFA}" type="datetimeFigureOut">
              <a:rPr lang="en-US" smtClean="0">
                <a:solidFill>
                  <a:prstClr val="black"/>
                </a:solidFill>
              </a:rPr>
              <a:pPr/>
              <a:t>10/5/2022</a:t>
            </a:fld>
            <a:endParaRPr lang="en-US">
              <a:solidFill>
                <a:prstClr val="black"/>
              </a:solidFill>
            </a:endParaRPr>
          </a:p>
        </p:txBody>
      </p:sp>
      <p:sp>
        <p:nvSpPr>
          <p:cNvPr id="5" name="Footer Placeholder 4">
            <a:extLst>
              <a:ext uri="{FF2B5EF4-FFF2-40B4-BE49-F238E27FC236}">
                <a16:creationId xmlns:a16="http://schemas.microsoft.com/office/drawing/2014/main" xmlns="" id="{7F4AE168-34B3-4383-A908-B0B14986D41C}"/>
              </a:ext>
            </a:extLst>
          </p:cNvPr>
          <p:cNvSpPr>
            <a:spLocks noGrp="1"/>
          </p:cNvSpPr>
          <p:nvPr>
            <p:ph type="ftr" sz="quarter" idx="11"/>
          </p:nvPr>
        </p:nvSpPr>
        <p:spPr>
          <a:xfrm>
            <a:off x="4038600" y="6356350"/>
            <a:ext cx="4114800" cy="365125"/>
          </a:xfrm>
          <a:prstGeom prst="rect">
            <a:avLst/>
          </a:prstGeom>
        </p:spPr>
        <p:txBody>
          <a:bodyPr/>
          <a:lstStyle/>
          <a:p>
            <a:endParaRPr lang="en-US">
              <a:solidFill>
                <a:prstClr val="black"/>
              </a:solidFill>
            </a:endParaRPr>
          </a:p>
        </p:txBody>
      </p:sp>
      <p:sp>
        <p:nvSpPr>
          <p:cNvPr id="6" name="Slide Number Placeholder 5">
            <a:extLst>
              <a:ext uri="{FF2B5EF4-FFF2-40B4-BE49-F238E27FC236}">
                <a16:creationId xmlns:a16="http://schemas.microsoft.com/office/drawing/2014/main" xmlns="" id="{D74C0E37-FA2F-4BB7-999F-DEC86966D2E6}"/>
              </a:ext>
            </a:extLst>
          </p:cNvPr>
          <p:cNvSpPr>
            <a:spLocks noGrp="1"/>
          </p:cNvSpPr>
          <p:nvPr>
            <p:ph type="sldNum" sz="quarter" idx="12"/>
          </p:nvPr>
        </p:nvSpPr>
        <p:spPr>
          <a:xfrm>
            <a:off x="8610600" y="6356350"/>
            <a:ext cx="2743200" cy="365125"/>
          </a:xfrm>
          <a:prstGeom prst="rect">
            <a:avLst/>
          </a:prstGeom>
        </p:spPr>
        <p:txBody>
          <a:bodyPr/>
          <a:lstStyle/>
          <a:p>
            <a:fld id="{B5825FE9-8817-4C93-818D-35501C02AC9C}"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420584264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73E4895-72AE-4614-A92C-4952A3EC7EF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866DEDC8-5231-4C5D-BEB5-33E4E6968EDB}"/>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1D5F0DBB-A9E5-49E6-8323-4FB84A32E24D}"/>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CAF57BC0-6BDF-478C-8A05-8D63716CED16}"/>
              </a:ext>
            </a:extLst>
          </p:cNvPr>
          <p:cNvSpPr>
            <a:spLocks noGrp="1"/>
          </p:cNvSpPr>
          <p:nvPr>
            <p:ph type="dt" sz="half" idx="10"/>
          </p:nvPr>
        </p:nvSpPr>
        <p:spPr>
          <a:xfrm>
            <a:off x="838200" y="6356350"/>
            <a:ext cx="2743200" cy="365125"/>
          </a:xfrm>
          <a:prstGeom prst="rect">
            <a:avLst/>
          </a:prstGeom>
        </p:spPr>
        <p:txBody>
          <a:bodyPr/>
          <a:lstStyle/>
          <a:p>
            <a:fld id="{A5235046-AAC3-49B7-A409-948708B0BEFA}" type="datetimeFigureOut">
              <a:rPr lang="en-US" smtClean="0">
                <a:solidFill>
                  <a:prstClr val="black"/>
                </a:solidFill>
              </a:rPr>
              <a:pPr/>
              <a:t>10/5/2022</a:t>
            </a:fld>
            <a:endParaRPr lang="en-US">
              <a:solidFill>
                <a:prstClr val="black"/>
              </a:solidFill>
            </a:endParaRPr>
          </a:p>
        </p:txBody>
      </p:sp>
      <p:sp>
        <p:nvSpPr>
          <p:cNvPr id="6" name="Footer Placeholder 5">
            <a:extLst>
              <a:ext uri="{FF2B5EF4-FFF2-40B4-BE49-F238E27FC236}">
                <a16:creationId xmlns:a16="http://schemas.microsoft.com/office/drawing/2014/main" xmlns="" id="{7E20C3A7-457F-4F5D-8876-2C700FE5257F}"/>
              </a:ext>
            </a:extLst>
          </p:cNvPr>
          <p:cNvSpPr>
            <a:spLocks noGrp="1"/>
          </p:cNvSpPr>
          <p:nvPr>
            <p:ph type="ftr" sz="quarter" idx="11"/>
          </p:nvPr>
        </p:nvSpPr>
        <p:spPr>
          <a:xfrm>
            <a:off x="4038600" y="6356350"/>
            <a:ext cx="4114800" cy="365125"/>
          </a:xfrm>
          <a:prstGeom prst="rect">
            <a:avLst/>
          </a:prstGeom>
        </p:spPr>
        <p:txBody>
          <a:bodyPr/>
          <a:lstStyle/>
          <a:p>
            <a:endParaRPr lang="en-US">
              <a:solidFill>
                <a:prstClr val="black"/>
              </a:solidFill>
            </a:endParaRPr>
          </a:p>
        </p:txBody>
      </p:sp>
      <p:sp>
        <p:nvSpPr>
          <p:cNvPr id="7" name="Slide Number Placeholder 6">
            <a:extLst>
              <a:ext uri="{FF2B5EF4-FFF2-40B4-BE49-F238E27FC236}">
                <a16:creationId xmlns:a16="http://schemas.microsoft.com/office/drawing/2014/main" xmlns="" id="{43416327-D25A-4C87-A71F-DAD15B2331D2}"/>
              </a:ext>
            </a:extLst>
          </p:cNvPr>
          <p:cNvSpPr>
            <a:spLocks noGrp="1"/>
          </p:cNvSpPr>
          <p:nvPr>
            <p:ph type="sldNum" sz="quarter" idx="12"/>
          </p:nvPr>
        </p:nvSpPr>
        <p:spPr>
          <a:xfrm>
            <a:off x="8610600" y="6356350"/>
            <a:ext cx="2743200" cy="365125"/>
          </a:xfrm>
          <a:prstGeom prst="rect">
            <a:avLst/>
          </a:prstGeom>
        </p:spPr>
        <p:txBody>
          <a:bodyPr/>
          <a:lstStyle/>
          <a:p>
            <a:fld id="{B5825FE9-8817-4C93-818D-35501C02AC9C}"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56886135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680FE1E-4CDD-4E22-B423-B0B081382C06}"/>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xmlns="" id="{EEDC683E-0C08-41A8-8F45-0F0A4C0FE9CA}"/>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3F26696F-48D0-4847-BBB5-55DD193A0B83}"/>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920C61D1-A19E-4212-BB41-C510BC1296F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5386880F-D296-41CF-869F-B8D3221E09EB}"/>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BFD0386E-61E6-4216-8728-221232571DF5}"/>
              </a:ext>
            </a:extLst>
          </p:cNvPr>
          <p:cNvSpPr>
            <a:spLocks noGrp="1"/>
          </p:cNvSpPr>
          <p:nvPr>
            <p:ph type="dt" sz="half" idx="10"/>
          </p:nvPr>
        </p:nvSpPr>
        <p:spPr>
          <a:xfrm>
            <a:off x="838200" y="6356350"/>
            <a:ext cx="2743200" cy="365125"/>
          </a:xfrm>
          <a:prstGeom prst="rect">
            <a:avLst/>
          </a:prstGeom>
        </p:spPr>
        <p:txBody>
          <a:bodyPr/>
          <a:lstStyle/>
          <a:p>
            <a:fld id="{A5235046-AAC3-49B7-A409-948708B0BEFA}" type="datetimeFigureOut">
              <a:rPr lang="en-US" smtClean="0">
                <a:solidFill>
                  <a:prstClr val="black"/>
                </a:solidFill>
              </a:rPr>
              <a:pPr/>
              <a:t>10/5/2022</a:t>
            </a:fld>
            <a:endParaRPr lang="en-US">
              <a:solidFill>
                <a:prstClr val="black"/>
              </a:solidFill>
            </a:endParaRPr>
          </a:p>
        </p:txBody>
      </p:sp>
      <p:sp>
        <p:nvSpPr>
          <p:cNvPr id="8" name="Footer Placeholder 7">
            <a:extLst>
              <a:ext uri="{FF2B5EF4-FFF2-40B4-BE49-F238E27FC236}">
                <a16:creationId xmlns:a16="http://schemas.microsoft.com/office/drawing/2014/main" xmlns="" id="{D48F6323-DF12-4E68-BE9C-E3A78375EE7B}"/>
              </a:ext>
            </a:extLst>
          </p:cNvPr>
          <p:cNvSpPr>
            <a:spLocks noGrp="1"/>
          </p:cNvSpPr>
          <p:nvPr>
            <p:ph type="ftr" sz="quarter" idx="11"/>
          </p:nvPr>
        </p:nvSpPr>
        <p:spPr>
          <a:xfrm>
            <a:off x="4038600" y="6356350"/>
            <a:ext cx="4114800" cy="365125"/>
          </a:xfrm>
          <a:prstGeom prst="rect">
            <a:avLst/>
          </a:prstGeom>
        </p:spPr>
        <p:txBody>
          <a:bodyPr/>
          <a:lstStyle/>
          <a:p>
            <a:endParaRPr lang="en-US">
              <a:solidFill>
                <a:prstClr val="black"/>
              </a:solidFill>
            </a:endParaRPr>
          </a:p>
        </p:txBody>
      </p:sp>
      <p:sp>
        <p:nvSpPr>
          <p:cNvPr id="9" name="Slide Number Placeholder 8">
            <a:extLst>
              <a:ext uri="{FF2B5EF4-FFF2-40B4-BE49-F238E27FC236}">
                <a16:creationId xmlns:a16="http://schemas.microsoft.com/office/drawing/2014/main" xmlns="" id="{6F6276C8-6874-4C04-A007-A4ECEDB154B0}"/>
              </a:ext>
            </a:extLst>
          </p:cNvPr>
          <p:cNvSpPr>
            <a:spLocks noGrp="1"/>
          </p:cNvSpPr>
          <p:nvPr>
            <p:ph type="sldNum" sz="quarter" idx="12"/>
          </p:nvPr>
        </p:nvSpPr>
        <p:spPr>
          <a:xfrm>
            <a:off x="8610600" y="6356350"/>
            <a:ext cx="2743200" cy="365125"/>
          </a:xfrm>
          <a:prstGeom prst="rect">
            <a:avLst/>
          </a:prstGeom>
        </p:spPr>
        <p:txBody>
          <a:bodyPr/>
          <a:lstStyle/>
          <a:p>
            <a:fld id="{B5825FE9-8817-4C93-818D-35501C02AC9C}"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76928885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9" name="Picture 8" descr="A child working on a computer&#10;&#10;Description automatically generated with low confidence">
            <a:extLst>
              <a:ext uri="{FF2B5EF4-FFF2-40B4-BE49-F238E27FC236}">
                <a16:creationId xmlns:a16="http://schemas.microsoft.com/office/drawing/2014/main" xmlns="" id="{C1B16536-C907-4304-8858-4638729CE40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6539" t="-12282" r="6539" b="12282"/>
          <a:stretch/>
        </p:blipFill>
        <p:spPr>
          <a:xfrm>
            <a:off x="0" y="-199366"/>
            <a:ext cx="12192000" cy="7057366"/>
          </a:xfrm>
          <a:prstGeom prst="rect">
            <a:avLst/>
          </a:prstGeom>
        </p:spPr>
      </p:pic>
    </p:spTree>
    <p:extLst>
      <p:ext uri="{BB962C8B-B14F-4D97-AF65-F5344CB8AC3E}">
        <p14:creationId xmlns:p14="http://schemas.microsoft.com/office/powerpoint/2010/main" val="78546554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C540FBB0-B73A-4399-A20E-CA9A9CDF2E02}"/>
              </a:ext>
            </a:extLst>
          </p:cNvPr>
          <p:cNvSpPr>
            <a:spLocks noGrp="1"/>
          </p:cNvSpPr>
          <p:nvPr>
            <p:ph type="dt" sz="half" idx="10"/>
          </p:nvPr>
        </p:nvSpPr>
        <p:spPr>
          <a:xfrm>
            <a:off x="838200" y="6356350"/>
            <a:ext cx="2743200" cy="365125"/>
          </a:xfrm>
          <a:prstGeom prst="rect">
            <a:avLst/>
          </a:prstGeom>
        </p:spPr>
        <p:txBody>
          <a:bodyPr/>
          <a:lstStyle/>
          <a:p>
            <a:fld id="{A5235046-AAC3-49B7-A409-948708B0BEFA}" type="datetimeFigureOut">
              <a:rPr lang="en-US" smtClean="0">
                <a:solidFill>
                  <a:prstClr val="black"/>
                </a:solidFill>
              </a:rPr>
              <a:pPr/>
              <a:t>10/5/2022</a:t>
            </a:fld>
            <a:endParaRPr lang="en-US">
              <a:solidFill>
                <a:prstClr val="black"/>
              </a:solidFill>
            </a:endParaRPr>
          </a:p>
        </p:txBody>
      </p:sp>
      <p:sp>
        <p:nvSpPr>
          <p:cNvPr id="3" name="Footer Placeholder 2">
            <a:extLst>
              <a:ext uri="{FF2B5EF4-FFF2-40B4-BE49-F238E27FC236}">
                <a16:creationId xmlns:a16="http://schemas.microsoft.com/office/drawing/2014/main" xmlns="" id="{F6264D91-32E4-4837-BDAB-61A9DC90AC8A}"/>
              </a:ext>
            </a:extLst>
          </p:cNvPr>
          <p:cNvSpPr>
            <a:spLocks noGrp="1"/>
          </p:cNvSpPr>
          <p:nvPr>
            <p:ph type="ftr" sz="quarter" idx="11"/>
          </p:nvPr>
        </p:nvSpPr>
        <p:spPr>
          <a:xfrm>
            <a:off x="4038600" y="6356350"/>
            <a:ext cx="4114800" cy="365125"/>
          </a:xfrm>
          <a:prstGeom prst="rect">
            <a:avLst/>
          </a:prstGeom>
        </p:spPr>
        <p:txBody>
          <a:bodyPr/>
          <a:lstStyle/>
          <a:p>
            <a:endParaRPr lang="en-US">
              <a:solidFill>
                <a:prstClr val="black"/>
              </a:solidFill>
            </a:endParaRPr>
          </a:p>
        </p:txBody>
      </p:sp>
      <p:sp>
        <p:nvSpPr>
          <p:cNvPr id="4" name="Slide Number Placeholder 3">
            <a:extLst>
              <a:ext uri="{FF2B5EF4-FFF2-40B4-BE49-F238E27FC236}">
                <a16:creationId xmlns:a16="http://schemas.microsoft.com/office/drawing/2014/main" xmlns="" id="{FBD7EED9-637E-48C2-978C-F367DBBC83AE}"/>
              </a:ext>
            </a:extLst>
          </p:cNvPr>
          <p:cNvSpPr>
            <a:spLocks noGrp="1"/>
          </p:cNvSpPr>
          <p:nvPr>
            <p:ph type="sldNum" sz="quarter" idx="12"/>
          </p:nvPr>
        </p:nvSpPr>
        <p:spPr>
          <a:xfrm>
            <a:off x="8610600" y="6356350"/>
            <a:ext cx="2743200" cy="365125"/>
          </a:xfrm>
          <a:prstGeom prst="rect">
            <a:avLst/>
          </a:prstGeom>
        </p:spPr>
        <p:txBody>
          <a:bodyPr/>
          <a:lstStyle/>
          <a:p>
            <a:fld id="{B5825FE9-8817-4C93-818D-35501C02AC9C}"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428368892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AB57E95-06B2-4316-B792-44CE8F1F90B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E65BCB54-330F-4665-923B-8647E713CE6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39164A34-8FEB-4843-8999-B7094E85B33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FEEF08CB-654F-4E7C-AA00-A97B514D2BE0}"/>
              </a:ext>
            </a:extLst>
          </p:cNvPr>
          <p:cNvSpPr>
            <a:spLocks noGrp="1"/>
          </p:cNvSpPr>
          <p:nvPr>
            <p:ph type="dt" sz="half" idx="10"/>
          </p:nvPr>
        </p:nvSpPr>
        <p:spPr>
          <a:xfrm>
            <a:off x="838200" y="6356350"/>
            <a:ext cx="2743200" cy="365125"/>
          </a:xfrm>
          <a:prstGeom prst="rect">
            <a:avLst/>
          </a:prstGeom>
        </p:spPr>
        <p:txBody>
          <a:bodyPr/>
          <a:lstStyle/>
          <a:p>
            <a:fld id="{A5235046-AAC3-49B7-A409-948708B0BEFA}" type="datetimeFigureOut">
              <a:rPr lang="en-US" smtClean="0">
                <a:solidFill>
                  <a:prstClr val="black"/>
                </a:solidFill>
              </a:rPr>
              <a:pPr/>
              <a:t>10/5/2022</a:t>
            </a:fld>
            <a:endParaRPr lang="en-US">
              <a:solidFill>
                <a:prstClr val="black"/>
              </a:solidFill>
            </a:endParaRPr>
          </a:p>
        </p:txBody>
      </p:sp>
      <p:sp>
        <p:nvSpPr>
          <p:cNvPr id="6" name="Footer Placeholder 5">
            <a:extLst>
              <a:ext uri="{FF2B5EF4-FFF2-40B4-BE49-F238E27FC236}">
                <a16:creationId xmlns:a16="http://schemas.microsoft.com/office/drawing/2014/main" xmlns="" id="{FF5B6671-A3A6-4194-88A6-184874A7FFB7}"/>
              </a:ext>
            </a:extLst>
          </p:cNvPr>
          <p:cNvSpPr>
            <a:spLocks noGrp="1"/>
          </p:cNvSpPr>
          <p:nvPr>
            <p:ph type="ftr" sz="quarter" idx="11"/>
          </p:nvPr>
        </p:nvSpPr>
        <p:spPr>
          <a:xfrm>
            <a:off x="4038600" y="6356350"/>
            <a:ext cx="4114800" cy="365125"/>
          </a:xfrm>
          <a:prstGeom prst="rect">
            <a:avLst/>
          </a:prstGeom>
        </p:spPr>
        <p:txBody>
          <a:bodyPr/>
          <a:lstStyle/>
          <a:p>
            <a:endParaRPr lang="en-US">
              <a:solidFill>
                <a:prstClr val="black"/>
              </a:solidFill>
            </a:endParaRPr>
          </a:p>
        </p:txBody>
      </p:sp>
      <p:sp>
        <p:nvSpPr>
          <p:cNvPr id="7" name="Slide Number Placeholder 6">
            <a:extLst>
              <a:ext uri="{FF2B5EF4-FFF2-40B4-BE49-F238E27FC236}">
                <a16:creationId xmlns:a16="http://schemas.microsoft.com/office/drawing/2014/main" xmlns="" id="{C3BEF5E6-A57E-48D3-A866-9A2B4B24432F}"/>
              </a:ext>
            </a:extLst>
          </p:cNvPr>
          <p:cNvSpPr>
            <a:spLocks noGrp="1"/>
          </p:cNvSpPr>
          <p:nvPr>
            <p:ph type="sldNum" sz="quarter" idx="12"/>
          </p:nvPr>
        </p:nvSpPr>
        <p:spPr>
          <a:xfrm>
            <a:off x="8610600" y="6356350"/>
            <a:ext cx="2743200" cy="365125"/>
          </a:xfrm>
          <a:prstGeom prst="rect">
            <a:avLst/>
          </a:prstGeom>
        </p:spPr>
        <p:txBody>
          <a:bodyPr/>
          <a:lstStyle/>
          <a:p>
            <a:fld id="{B5825FE9-8817-4C93-818D-35501C02AC9C}"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9642867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ADBA624-8B3A-49C4-BDD5-87AA73D54D2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26C34723-AE7C-4688-BFC3-A345820205C1}"/>
              </a:ext>
            </a:extLst>
          </p:cNvPr>
          <p:cNvSpPr>
            <a:spLocks noGrp="1"/>
          </p:cNvSpPr>
          <p:nvPr>
            <p:ph type="dt" sz="half" idx="10"/>
          </p:nvPr>
        </p:nvSpPr>
        <p:spPr/>
        <p:txBody>
          <a:bodyPr/>
          <a:lstStyle/>
          <a:p>
            <a:fld id="{59BF48E4-5387-46A6-B003-7178FC138802}" type="datetimeFigureOut">
              <a:rPr lang="en-US" smtClean="0"/>
              <a:t>10/5/2022</a:t>
            </a:fld>
            <a:endParaRPr lang="en-US"/>
          </a:p>
        </p:txBody>
      </p:sp>
      <p:sp>
        <p:nvSpPr>
          <p:cNvPr id="4" name="Footer Placeholder 3">
            <a:extLst>
              <a:ext uri="{FF2B5EF4-FFF2-40B4-BE49-F238E27FC236}">
                <a16:creationId xmlns:a16="http://schemas.microsoft.com/office/drawing/2014/main" xmlns="" id="{56C9C46D-8B66-4F1A-92A7-7BEF253CBC8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4FD819BF-6DF1-47A4-9541-A02172DB2E3D}"/>
              </a:ext>
            </a:extLst>
          </p:cNvPr>
          <p:cNvSpPr>
            <a:spLocks noGrp="1"/>
          </p:cNvSpPr>
          <p:nvPr>
            <p:ph type="sldNum" sz="quarter" idx="12"/>
          </p:nvPr>
        </p:nvSpPr>
        <p:spPr/>
        <p:txBody>
          <a:bodyPr/>
          <a:lstStyle/>
          <a:p>
            <a:fld id="{936EAFE3-A213-49F3-978B-46E939A94535}" type="slidenum">
              <a:rPr lang="en-US" smtClean="0"/>
              <a:t>‹#›</a:t>
            </a:fld>
            <a:endParaRPr lang="en-US"/>
          </a:p>
        </p:txBody>
      </p:sp>
    </p:spTree>
    <p:extLst>
      <p:ext uri="{BB962C8B-B14F-4D97-AF65-F5344CB8AC3E}">
        <p14:creationId xmlns:p14="http://schemas.microsoft.com/office/powerpoint/2010/main" val="2062858772"/>
      </p:ext>
    </p:extLst>
  </p:cSld>
  <p:clrMapOvr>
    <a:masterClrMapping/>
  </p:clrMapOvr>
  <p:transition spd="slow">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92F532C-F40A-44C5-BE22-DBF0130DE77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136C06A9-1C89-45AD-A56F-5C0D69B20994}"/>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E4EF17FB-233C-4AC2-A68F-83F292B596B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008BC115-6F25-460E-8273-FFDF1F77E30F}"/>
              </a:ext>
            </a:extLst>
          </p:cNvPr>
          <p:cNvSpPr>
            <a:spLocks noGrp="1"/>
          </p:cNvSpPr>
          <p:nvPr>
            <p:ph type="dt" sz="half" idx="10"/>
          </p:nvPr>
        </p:nvSpPr>
        <p:spPr>
          <a:xfrm>
            <a:off x="838200" y="6356350"/>
            <a:ext cx="2743200" cy="365125"/>
          </a:xfrm>
          <a:prstGeom prst="rect">
            <a:avLst/>
          </a:prstGeom>
        </p:spPr>
        <p:txBody>
          <a:bodyPr/>
          <a:lstStyle/>
          <a:p>
            <a:fld id="{A5235046-AAC3-49B7-A409-948708B0BEFA}" type="datetimeFigureOut">
              <a:rPr lang="en-US" smtClean="0">
                <a:solidFill>
                  <a:prstClr val="black"/>
                </a:solidFill>
              </a:rPr>
              <a:pPr/>
              <a:t>10/5/2022</a:t>
            </a:fld>
            <a:endParaRPr lang="en-US">
              <a:solidFill>
                <a:prstClr val="black"/>
              </a:solidFill>
            </a:endParaRPr>
          </a:p>
        </p:txBody>
      </p:sp>
      <p:sp>
        <p:nvSpPr>
          <p:cNvPr id="6" name="Footer Placeholder 5">
            <a:extLst>
              <a:ext uri="{FF2B5EF4-FFF2-40B4-BE49-F238E27FC236}">
                <a16:creationId xmlns:a16="http://schemas.microsoft.com/office/drawing/2014/main" xmlns="" id="{80F50A77-7DE8-4A3D-AABC-EE8537DD33AB}"/>
              </a:ext>
            </a:extLst>
          </p:cNvPr>
          <p:cNvSpPr>
            <a:spLocks noGrp="1"/>
          </p:cNvSpPr>
          <p:nvPr>
            <p:ph type="ftr" sz="quarter" idx="11"/>
          </p:nvPr>
        </p:nvSpPr>
        <p:spPr>
          <a:xfrm>
            <a:off x="4038600" y="6356350"/>
            <a:ext cx="4114800" cy="365125"/>
          </a:xfrm>
          <a:prstGeom prst="rect">
            <a:avLst/>
          </a:prstGeom>
        </p:spPr>
        <p:txBody>
          <a:bodyPr/>
          <a:lstStyle/>
          <a:p>
            <a:endParaRPr lang="en-US">
              <a:solidFill>
                <a:prstClr val="black"/>
              </a:solidFill>
            </a:endParaRPr>
          </a:p>
        </p:txBody>
      </p:sp>
      <p:sp>
        <p:nvSpPr>
          <p:cNvPr id="7" name="Slide Number Placeholder 6">
            <a:extLst>
              <a:ext uri="{FF2B5EF4-FFF2-40B4-BE49-F238E27FC236}">
                <a16:creationId xmlns:a16="http://schemas.microsoft.com/office/drawing/2014/main" xmlns="" id="{BA331F2C-7634-4378-8E2F-05013E41F757}"/>
              </a:ext>
            </a:extLst>
          </p:cNvPr>
          <p:cNvSpPr>
            <a:spLocks noGrp="1"/>
          </p:cNvSpPr>
          <p:nvPr>
            <p:ph type="sldNum" sz="quarter" idx="12"/>
          </p:nvPr>
        </p:nvSpPr>
        <p:spPr>
          <a:xfrm>
            <a:off x="8610600" y="6356350"/>
            <a:ext cx="2743200" cy="365125"/>
          </a:xfrm>
          <a:prstGeom prst="rect">
            <a:avLst/>
          </a:prstGeom>
        </p:spPr>
        <p:txBody>
          <a:bodyPr/>
          <a:lstStyle/>
          <a:p>
            <a:fld id="{B5825FE9-8817-4C93-818D-35501C02AC9C}"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90643721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8B03ACD-E9BF-4056-BE1D-E0C774E610A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6C33E709-E062-4CC7-AE04-0B1D182AC9DD}"/>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B5AF4A68-3E2B-4AE8-81A9-C63956C44631}"/>
              </a:ext>
            </a:extLst>
          </p:cNvPr>
          <p:cNvSpPr>
            <a:spLocks noGrp="1"/>
          </p:cNvSpPr>
          <p:nvPr>
            <p:ph type="dt" sz="half" idx="10"/>
          </p:nvPr>
        </p:nvSpPr>
        <p:spPr>
          <a:xfrm>
            <a:off x="838200" y="6356350"/>
            <a:ext cx="2743200" cy="365125"/>
          </a:xfrm>
          <a:prstGeom prst="rect">
            <a:avLst/>
          </a:prstGeom>
        </p:spPr>
        <p:txBody>
          <a:bodyPr/>
          <a:lstStyle/>
          <a:p>
            <a:fld id="{A5235046-AAC3-49B7-A409-948708B0BEFA}" type="datetimeFigureOut">
              <a:rPr lang="en-US" smtClean="0">
                <a:solidFill>
                  <a:prstClr val="black"/>
                </a:solidFill>
              </a:rPr>
              <a:pPr/>
              <a:t>10/5/2022</a:t>
            </a:fld>
            <a:endParaRPr lang="en-US">
              <a:solidFill>
                <a:prstClr val="black"/>
              </a:solidFill>
            </a:endParaRPr>
          </a:p>
        </p:txBody>
      </p:sp>
      <p:sp>
        <p:nvSpPr>
          <p:cNvPr id="5" name="Footer Placeholder 4">
            <a:extLst>
              <a:ext uri="{FF2B5EF4-FFF2-40B4-BE49-F238E27FC236}">
                <a16:creationId xmlns:a16="http://schemas.microsoft.com/office/drawing/2014/main" xmlns="" id="{AED572E8-8D18-4292-80EA-B1640ECEFF51}"/>
              </a:ext>
            </a:extLst>
          </p:cNvPr>
          <p:cNvSpPr>
            <a:spLocks noGrp="1"/>
          </p:cNvSpPr>
          <p:nvPr>
            <p:ph type="ftr" sz="quarter" idx="11"/>
          </p:nvPr>
        </p:nvSpPr>
        <p:spPr>
          <a:xfrm>
            <a:off x="4038600" y="6356350"/>
            <a:ext cx="4114800" cy="365125"/>
          </a:xfrm>
          <a:prstGeom prst="rect">
            <a:avLst/>
          </a:prstGeom>
        </p:spPr>
        <p:txBody>
          <a:bodyPr/>
          <a:lstStyle/>
          <a:p>
            <a:endParaRPr lang="en-US">
              <a:solidFill>
                <a:prstClr val="black"/>
              </a:solidFill>
            </a:endParaRPr>
          </a:p>
        </p:txBody>
      </p:sp>
      <p:sp>
        <p:nvSpPr>
          <p:cNvPr id="6" name="Slide Number Placeholder 5">
            <a:extLst>
              <a:ext uri="{FF2B5EF4-FFF2-40B4-BE49-F238E27FC236}">
                <a16:creationId xmlns:a16="http://schemas.microsoft.com/office/drawing/2014/main" xmlns="" id="{9453EA29-8561-4D5D-B94A-1BA48DBB56E8}"/>
              </a:ext>
            </a:extLst>
          </p:cNvPr>
          <p:cNvSpPr>
            <a:spLocks noGrp="1"/>
          </p:cNvSpPr>
          <p:nvPr>
            <p:ph type="sldNum" sz="quarter" idx="12"/>
          </p:nvPr>
        </p:nvSpPr>
        <p:spPr>
          <a:xfrm>
            <a:off x="8610600" y="6356350"/>
            <a:ext cx="2743200" cy="365125"/>
          </a:xfrm>
          <a:prstGeom prst="rect">
            <a:avLst/>
          </a:prstGeom>
        </p:spPr>
        <p:txBody>
          <a:bodyPr/>
          <a:lstStyle/>
          <a:p>
            <a:fld id="{B5825FE9-8817-4C93-818D-35501C02AC9C}"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419205723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A42D307D-0525-45B8-B0B5-F2E535E59E72}"/>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63A575C1-817E-4055-B435-B8D867AC581C}"/>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2917AAFF-3EAF-48FA-8C3A-F3FB4E3E1FF5}"/>
              </a:ext>
            </a:extLst>
          </p:cNvPr>
          <p:cNvSpPr>
            <a:spLocks noGrp="1"/>
          </p:cNvSpPr>
          <p:nvPr>
            <p:ph type="dt" sz="half" idx="10"/>
          </p:nvPr>
        </p:nvSpPr>
        <p:spPr>
          <a:xfrm>
            <a:off x="838200" y="6356350"/>
            <a:ext cx="2743200" cy="365125"/>
          </a:xfrm>
          <a:prstGeom prst="rect">
            <a:avLst/>
          </a:prstGeom>
        </p:spPr>
        <p:txBody>
          <a:bodyPr/>
          <a:lstStyle/>
          <a:p>
            <a:fld id="{A5235046-AAC3-49B7-A409-948708B0BEFA}" type="datetimeFigureOut">
              <a:rPr lang="en-US" smtClean="0">
                <a:solidFill>
                  <a:prstClr val="black"/>
                </a:solidFill>
              </a:rPr>
              <a:pPr/>
              <a:t>10/5/2022</a:t>
            </a:fld>
            <a:endParaRPr lang="en-US">
              <a:solidFill>
                <a:prstClr val="black"/>
              </a:solidFill>
            </a:endParaRPr>
          </a:p>
        </p:txBody>
      </p:sp>
      <p:sp>
        <p:nvSpPr>
          <p:cNvPr id="5" name="Footer Placeholder 4">
            <a:extLst>
              <a:ext uri="{FF2B5EF4-FFF2-40B4-BE49-F238E27FC236}">
                <a16:creationId xmlns:a16="http://schemas.microsoft.com/office/drawing/2014/main" xmlns="" id="{82B4868F-E544-49FE-8FB9-D2B0F67AAC82}"/>
              </a:ext>
            </a:extLst>
          </p:cNvPr>
          <p:cNvSpPr>
            <a:spLocks noGrp="1"/>
          </p:cNvSpPr>
          <p:nvPr>
            <p:ph type="ftr" sz="quarter" idx="11"/>
          </p:nvPr>
        </p:nvSpPr>
        <p:spPr>
          <a:xfrm>
            <a:off x="4038600" y="6356350"/>
            <a:ext cx="4114800" cy="365125"/>
          </a:xfrm>
          <a:prstGeom prst="rect">
            <a:avLst/>
          </a:prstGeom>
        </p:spPr>
        <p:txBody>
          <a:bodyPr/>
          <a:lstStyle/>
          <a:p>
            <a:endParaRPr lang="en-US">
              <a:solidFill>
                <a:prstClr val="black"/>
              </a:solidFill>
            </a:endParaRPr>
          </a:p>
        </p:txBody>
      </p:sp>
      <p:sp>
        <p:nvSpPr>
          <p:cNvPr id="6" name="Slide Number Placeholder 5">
            <a:extLst>
              <a:ext uri="{FF2B5EF4-FFF2-40B4-BE49-F238E27FC236}">
                <a16:creationId xmlns:a16="http://schemas.microsoft.com/office/drawing/2014/main" xmlns="" id="{92670197-621F-46F5-9DA7-AFAE477BC9E3}"/>
              </a:ext>
            </a:extLst>
          </p:cNvPr>
          <p:cNvSpPr>
            <a:spLocks noGrp="1"/>
          </p:cNvSpPr>
          <p:nvPr>
            <p:ph type="sldNum" sz="quarter" idx="12"/>
          </p:nvPr>
        </p:nvSpPr>
        <p:spPr>
          <a:xfrm>
            <a:off x="8610600" y="6356350"/>
            <a:ext cx="2743200" cy="365125"/>
          </a:xfrm>
          <a:prstGeom prst="rect">
            <a:avLst/>
          </a:prstGeom>
        </p:spPr>
        <p:txBody>
          <a:bodyPr/>
          <a:lstStyle/>
          <a:p>
            <a:fld id="{B5825FE9-8817-4C93-818D-35501C02AC9C}"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21310489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ABCA0E9-8E23-4710-9DEB-7FDAE50520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0EB376D2-40AB-4A52-A414-AFBE56D57E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1723594-4931-4D2A-B2A7-5BFACEF4AEB9}"/>
              </a:ext>
            </a:extLst>
          </p:cNvPr>
          <p:cNvSpPr>
            <a:spLocks noGrp="1"/>
          </p:cNvSpPr>
          <p:nvPr>
            <p:ph type="dt" sz="half" idx="10"/>
          </p:nvPr>
        </p:nvSpPr>
        <p:spPr/>
        <p:txBody>
          <a:bodyPr/>
          <a:lstStyle/>
          <a:p>
            <a:fld id="{A3C39D9B-1707-4BC2-A8DF-A9A95A2D1DDF}" type="datetimeFigureOut">
              <a:rPr lang="en-US" smtClean="0">
                <a:solidFill>
                  <a:prstClr val="black"/>
                </a:solidFill>
              </a:rPr>
              <a:pPr/>
              <a:t>10/5/2022</a:t>
            </a:fld>
            <a:endParaRPr lang="en-US">
              <a:solidFill>
                <a:prstClr val="black"/>
              </a:solidFill>
            </a:endParaRPr>
          </a:p>
        </p:txBody>
      </p:sp>
      <p:sp>
        <p:nvSpPr>
          <p:cNvPr id="5" name="Footer Placeholder 4">
            <a:extLst>
              <a:ext uri="{FF2B5EF4-FFF2-40B4-BE49-F238E27FC236}">
                <a16:creationId xmlns:a16="http://schemas.microsoft.com/office/drawing/2014/main" xmlns="" id="{8E4C7B33-973D-43C2-8D47-93B89D6679D8}"/>
              </a:ext>
            </a:extLst>
          </p:cNvPr>
          <p:cNvSpPr>
            <a:spLocks noGrp="1"/>
          </p:cNvSpPr>
          <p:nvPr>
            <p:ph type="ftr" sz="quarter" idx="11"/>
          </p:nvPr>
        </p:nvSpPr>
        <p:spPr/>
        <p:txBody>
          <a:bodyPr/>
          <a:lstStyle/>
          <a:p>
            <a:endParaRPr lang="en-US">
              <a:solidFill>
                <a:prstClr val="black"/>
              </a:solidFill>
            </a:endParaRPr>
          </a:p>
        </p:txBody>
      </p:sp>
      <p:sp>
        <p:nvSpPr>
          <p:cNvPr id="6" name="Slide Number Placeholder 5">
            <a:extLst>
              <a:ext uri="{FF2B5EF4-FFF2-40B4-BE49-F238E27FC236}">
                <a16:creationId xmlns:a16="http://schemas.microsoft.com/office/drawing/2014/main" xmlns="" id="{E30A7D1E-0FD0-4AD5-87FB-DFF9DCE9D968}"/>
              </a:ext>
            </a:extLst>
          </p:cNvPr>
          <p:cNvSpPr>
            <a:spLocks noGrp="1"/>
          </p:cNvSpPr>
          <p:nvPr>
            <p:ph type="sldNum" sz="quarter" idx="12"/>
          </p:nvPr>
        </p:nvSpPr>
        <p:spPr/>
        <p:txBody>
          <a:bodyPr/>
          <a:lstStyle/>
          <a:p>
            <a:fld id="{7E4F7387-1A44-43D0-A42C-0F5D255AB470}" type="slidenum">
              <a:rPr lang="en-US" smtClean="0">
                <a:solidFill>
                  <a:prstClr val="black"/>
                </a:solidFill>
              </a:rPr>
              <a:pPr/>
              <a:t>‹#›</a:t>
            </a:fld>
            <a:endParaRPr lang="en-US">
              <a:solidFill>
                <a:prstClr val="black"/>
              </a:solidFill>
            </a:endParaRPr>
          </a:p>
        </p:txBody>
      </p:sp>
      <p:sp>
        <p:nvSpPr>
          <p:cNvPr id="9" name="Picture Placeholder 8">
            <a:extLst>
              <a:ext uri="{FF2B5EF4-FFF2-40B4-BE49-F238E27FC236}">
                <a16:creationId xmlns:a16="http://schemas.microsoft.com/office/drawing/2014/main" xmlns="" id="{14E6C9DA-08E5-4F48-93D8-C24723FDA35F}"/>
              </a:ext>
            </a:extLst>
          </p:cNvPr>
          <p:cNvSpPr>
            <a:spLocks noGrp="1"/>
          </p:cNvSpPr>
          <p:nvPr>
            <p:ph type="pic" sz="quarter" idx="13"/>
          </p:nvPr>
        </p:nvSpPr>
        <p:spPr>
          <a:xfrm>
            <a:off x="12301538" y="4252913"/>
            <a:ext cx="914400" cy="914400"/>
          </a:xfrm>
        </p:spPr>
        <p:txBody>
          <a:bodyPr/>
          <a:lstStyle/>
          <a:p>
            <a:endParaRPr lang="en-US"/>
          </a:p>
        </p:txBody>
      </p:sp>
    </p:spTree>
    <p:extLst>
      <p:ext uri="{BB962C8B-B14F-4D97-AF65-F5344CB8AC3E}">
        <p14:creationId xmlns:p14="http://schemas.microsoft.com/office/powerpoint/2010/main" val="18698853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5983328-5D9C-4CDA-A4B0-8F0932BA2C1A}" type="datetimeFigureOut">
              <a:rPr lang="en-US" smtClean="0">
                <a:solidFill>
                  <a:prstClr val="black">
                    <a:tint val="75000"/>
                  </a:prstClr>
                </a:solidFill>
              </a:rPr>
              <a:pPr/>
              <a:t>10/5/2022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CCEE447-4DD9-425C-BEC0-5EA12C7BCF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4266830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solidFill>
                  <a:prstClr val="black">
                    <a:tint val="75000"/>
                  </a:prstClr>
                </a:solidFill>
              </a:rPr>
              <a:pPr/>
              <a:t>10/5/2022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CCEE447-4DD9-425C-BEC0-5EA12C7BCF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733037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5983328-5D9C-4CDA-A4B0-8F0932BA2C1A}" type="datetimeFigureOut">
              <a:rPr lang="en-US" smtClean="0">
                <a:solidFill>
                  <a:prstClr val="black">
                    <a:tint val="75000"/>
                  </a:prstClr>
                </a:solidFill>
              </a:rPr>
              <a:pPr/>
              <a:t>10/5/2022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CCEE447-4DD9-425C-BEC0-5EA12C7BCF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5010092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5983328-5D9C-4CDA-A4B0-8F0932BA2C1A}" type="datetimeFigureOut">
              <a:rPr lang="en-US" smtClean="0">
                <a:solidFill>
                  <a:prstClr val="black">
                    <a:tint val="75000"/>
                  </a:prstClr>
                </a:solidFill>
              </a:rPr>
              <a:pPr/>
              <a:t>10/5/2022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CCEE447-4DD9-425C-BEC0-5EA12C7BCF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6797783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5983328-5D9C-4CDA-A4B0-8F0932BA2C1A}" type="datetimeFigureOut">
              <a:rPr lang="en-US" smtClean="0">
                <a:solidFill>
                  <a:prstClr val="black">
                    <a:tint val="75000"/>
                  </a:prstClr>
                </a:solidFill>
              </a:rPr>
              <a:pPr/>
              <a:t>10/5/2022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CCEE447-4DD9-425C-BEC0-5EA12C7BCF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9965621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5983328-5D9C-4CDA-A4B0-8F0932BA2C1A}" type="datetimeFigureOut">
              <a:rPr lang="en-US" smtClean="0">
                <a:solidFill>
                  <a:prstClr val="black">
                    <a:tint val="75000"/>
                  </a:prstClr>
                </a:solidFill>
              </a:rPr>
              <a:pPr/>
              <a:t>10/5/2022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CCEE447-4DD9-425C-BEC0-5EA12C7BCF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5152075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81441D60-A7D7-4A72-A7EE-8AAD2BA71238}"/>
              </a:ext>
            </a:extLst>
          </p:cNvPr>
          <p:cNvSpPr>
            <a:spLocks noGrp="1"/>
          </p:cNvSpPr>
          <p:nvPr>
            <p:ph type="dt" sz="half" idx="10"/>
          </p:nvPr>
        </p:nvSpPr>
        <p:spPr/>
        <p:txBody>
          <a:bodyPr/>
          <a:lstStyle/>
          <a:p>
            <a:fld id="{59BF48E4-5387-46A6-B003-7178FC138802}" type="datetimeFigureOut">
              <a:rPr lang="en-US" smtClean="0"/>
              <a:t>10/5/2022</a:t>
            </a:fld>
            <a:endParaRPr lang="en-US"/>
          </a:p>
        </p:txBody>
      </p:sp>
      <p:sp>
        <p:nvSpPr>
          <p:cNvPr id="3" name="Footer Placeholder 2">
            <a:extLst>
              <a:ext uri="{FF2B5EF4-FFF2-40B4-BE49-F238E27FC236}">
                <a16:creationId xmlns:a16="http://schemas.microsoft.com/office/drawing/2014/main" xmlns="" id="{B8300201-B3D1-4DD1-A0C2-2E6ADB8FACB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7354C4D1-2D65-4CE8-9E45-711817E37006}"/>
              </a:ext>
            </a:extLst>
          </p:cNvPr>
          <p:cNvSpPr>
            <a:spLocks noGrp="1"/>
          </p:cNvSpPr>
          <p:nvPr>
            <p:ph type="sldNum" sz="quarter" idx="12"/>
          </p:nvPr>
        </p:nvSpPr>
        <p:spPr/>
        <p:txBody>
          <a:bodyPr/>
          <a:lstStyle/>
          <a:p>
            <a:fld id="{936EAFE3-A213-49F3-978B-46E939A94535}" type="slidenum">
              <a:rPr lang="en-US" smtClean="0"/>
              <a:t>‹#›</a:t>
            </a:fld>
            <a:endParaRPr lang="en-US"/>
          </a:p>
        </p:txBody>
      </p:sp>
    </p:spTree>
    <p:extLst>
      <p:ext uri="{BB962C8B-B14F-4D97-AF65-F5344CB8AC3E}">
        <p14:creationId xmlns:p14="http://schemas.microsoft.com/office/powerpoint/2010/main" val="3069261161"/>
      </p:ext>
    </p:extLst>
  </p:cSld>
  <p:clrMapOvr>
    <a:masterClrMapping/>
  </p:clrMapOvr>
  <p:transition spd="slow">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983328-5D9C-4CDA-A4B0-8F0932BA2C1A}" type="datetimeFigureOut">
              <a:rPr lang="en-US" smtClean="0">
                <a:solidFill>
                  <a:prstClr val="black">
                    <a:tint val="75000"/>
                  </a:prstClr>
                </a:solidFill>
              </a:rPr>
              <a:pPr/>
              <a:t>10/5/2022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CCEE447-4DD9-425C-BEC0-5EA12C7BCF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6341932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solidFill>
                  <a:prstClr val="black">
                    <a:tint val="75000"/>
                  </a:prstClr>
                </a:solidFill>
              </a:rPr>
              <a:pPr/>
              <a:t>10/5/2022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CCEE447-4DD9-425C-BEC0-5EA12C7BCF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3978815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solidFill>
                  <a:prstClr val="black">
                    <a:tint val="75000"/>
                  </a:prstClr>
                </a:solidFill>
              </a:rPr>
              <a:pPr/>
              <a:t>10/5/2022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CCEE447-4DD9-425C-BEC0-5EA12C7BCF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4958106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solidFill>
                  <a:prstClr val="black">
                    <a:tint val="75000"/>
                  </a:prstClr>
                </a:solidFill>
              </a:rPr>
              <a:pPr/>
              <a:t>10/5/2022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CCEE447-4DD9-425C-BEC0-5EA12C7BCF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5258063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solidFill>
                  <a:prstClr val="black">
                    <a:tint val="75000"/>
                  </a:prstClr>
                </a:solidFill>
              </a:rPr>
              <a:pPr/>
              <a:t>10/5/2022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CCEE447-4DD9-425C-BEC0-5EA12C7BCF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3889030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82505" y="108235"/>
            <a:ext cx="4097612" cy="1034827"/>
          </a:xfrm>
          <a:prstGeom prst="rect">
            <a:avLst/>
          </a:prstGeom>
        </p:spPr>
      </p:pic>
      <p:pic>
        <p:nvPicPr>
          <p:cNvPr id="8" name="图片 7"/>
          <p:cNvPicPr>
            <a:picLocks noChangeAspect="1"/>
          </p:cNvPicPr>
          <p:nvPr userDrawn="1"/>
        </p:nvPicPr>
        <p:blipFill rotWithShape="1">
          <a:blip r:embed="rId3" cstate="print"/>
          <a:srcRect/>
          <a:stretch>
            <a:fillRect/>
          </a:stretch>
        </p:blipFill>
        <p:spPr>
          <a:xfrm>
            <a:off x="19416" y="6502009"/>
            <a:ext cx="12192000" cy="353756"/>
          </a:xfrm>
          <a:prstGeom prst="rect">
            <a:avLst/>
          </a:prstGeom>
        </p:spPr>
      </p:pic>
      <p:sp>
        <p:nvSpPr>
          <p:cNvPr id="3" name="标题 2"/>
          <p:cNvSpPr>
            <a:spLocks noGrp="1"/>
          </p:cNvSpPr>
          <p:nvPr>
            <p:ph type="title" hasCustomPrompt="1"/>
          </p:nvPr>
        </p:nvSpPr>
        <p:spPr>
          <a:xfrm>
            <a:off x="2131309" y="131270"/>
            <a:ext cx="9552544" cy="757797"/>
          </a:xfrm>
          <a:prstGeom prst="rect">
            <a:avLst/>
          </a:prstGeom>
        </p:spPr>
        <p:txBody>
          <a:bodyPr/>
          <a:lstStyle>
            <a:lvl1pPr>
              <a:defRPr sz="4265" b="1">
                <a:solidFill>
                  <a:schemeClr val="accent1">
                    <a:lumMod val="50000"/>
                  </a:schemeClr>
                </a:solidFill>
                <a:latin typeface="Microsoft YaHei" panose="020B0503020204020204" charset="-122"/>
                <a:ea typeface="Microsoft YaHei" panose="020B0503020204020204" charset="-122"/>
              </a:defRPr>
            </a:lvl1pPr>
          </a:lstStyle>
          <a:p>
            <a:r>
              <a:rPr lang="zh-CN" altLang="en-US" dirty="0"/>
              <a:t>单击此处编辑母版标题</a:t>
            </a:r>
          </a:p>
        </p:txBody>
      </p:sp>
    </p:spTree>
    <p:extLst>
      <p:ext uri="{BB962C8B-B14F-4D97-AF65-F5344CB8AC3E}">
        <p14:creationId xmlns:p14="http://schemas.microsoft.com/office/powerpoint/2010/main" val="11736864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2A36FF2-9455-4155-9B3A-2F2521516B2A}"/>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805B87B5-DF37-497E-AA49-4922CBF20086}"/>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3C9B9DC8-FE29-4F1A-A951-95B16ED37B4F}"/>
              </a:ext>
            </a:extLst>
          </p:cNvPr>
          <p:cNvSpPr>
            <a:spLocks noGrp="1"/>
          </p:cNvSpPr>
          <p:nvPr>
            <p:ph type="dt" sz="half" idx="10"/>
          </p:nvPr>
        </p:nvSpPr>
        <p:spPr>
          <a:xfrm>
            <a:off x="838200" y="6356350"/>
            <a:ext cx="2743200" cy="365125"/>
          </a:xfrm>
          <a:prstGeom prst="rect">
            <a:avLst/>
          </a:prstGeom>
        </p:spPr>
        <p:txBody>
          <a:bodyPr/>
          <a:lstStyle/>
          <a:p>
            <a:fld id="{A5235046-AAC3-49B7-A409-948708B0BEFA}" type="datetimeFigureOut">
              <a:rPr lang="en-US" smtClean="0">
                <a:solidFill>
                  <a:prstClr val="black"/>
                </a:solidFill>
              </a:rPr>
              <a:pPr/>
              <a:t>10/5/2022</a:t>
            </a:fld>
            <a:endParaRPr lang="en-US">
              <a:solidFill>
                <a:prstClr val="black"/>
              </a:solidFill>
            </a:endParaRPr>
          </a:p>
        </p:txBody>
      </p:sp>
      <p:sp>
        <p:nvSpPr>
          <p:cNvPr id="5" name="Footer Placeholder 4">
            <a:extLst>
              <a:ext uri="{FF2B5EF4-FFF2-40B4-BE49-F238E27FC236}">
                <a16:creationId xmlns:a16="http://schemas.microsoft.com/office/drawing/2014/main" xmlns="" id="{889F3ACC-229A-4099-8448-5B57CD2C6C04}"/>
              </a:ext>
            </a:extLst>
          </p:cNvPr>
          <p:cNvSpPr>
            <a:spLocks noGrp="1"/>
          </p:cNvSpPr>
          <p:nvPr>
            <p:ph type="ftr" sz="quarter" idx="11"/>
          </p:nvPr>
        </p:nvSpPr>
        <p:spPr>
          <a:xfrm>
            <a:off x="4038600" y="6356350"/>
            <a:ext cx="4114800" cy="365125"/>
          </a:xfrm>
          <a:prstGeom prst="rect">
            <a:avLst/>
          </a:prstGeom>
        </p:spPr>
        <p:txBody>
          <a:bodyPr/>
          <a:lstStyle/>
          <a:p>
            <a:endParaRPr lang="en-US">
              <a:solidFill>
                <a:prstClr val="black"/>
              </a:solidFill>
            </a:endParaRPr>
          </a:p>
        </p:txBody>
      </p:sp>
      <p:sp>
        <p:nvSpPr>
          <p:cNvPr id="6" name="Slide Number Placeholder 5">
            <a:extLst>
              <a:ext uri="{FF2B5EF4-FFF2-40B4-BE49-F238E27FC236}">
                <a16:creationId xmlns:a16="http://schemas.microsoft.com/office/drawing/2014/main" xmlns="" id="{C842F257-895D-4515-BEEC-E04BF338846A}"/>
              </a:ext>
            </a:extLst>
          </p:cNvPr>
          <p:cNvSpPr>
            <a:spLocks noGrp="1"/>
          </p:cNvSpPr>
          <p:nvPr>
            <p:ph type="sldNum" sz="quarter" idx="12"/>
          </p:nvPr>
        </p:nvSpPr>
        <p:spPr>
          <a:xfrm>
            <a:off x="8610600" y="6356350"/>
            <a:ext cx="2743200" cy="365125"/>
          </a:xfrm>
          <a:prstGeom prst="rect">
            <a:avLst/>
          </a:prstGeom>
        </p:spPr>
        <p:txBody>
          <a:bodyPr/>
          <a:lstStyle/>
          <a:p>
            <a:fld id="{B5825FE9-8817-4C93-818D-35501C02AC9C}"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64666569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63285B0-6781-484B-8A3F-6DA7374E985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8FF1C039-0C74-47EF-84E4-BBECD6D9A51F}"/>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C4D38B04-F49C-48AC-BED8-29D723DCEC3D}"/>
              </a:ext>
            </a:extLst>
          </p:cNvPr>
          <p:cNvSpPr>
            <a:spLocks noGrp="1"/>
          </p:cNvSpPr>
          <p:nvPr>
            <p:ph type="dt" sz="half" idx="10"/>
          </p:nvPr>
        </p:nvSpPr>
        <p:spPr>
          <a:xfrm>
            <a:off x="838200" y="6356350"/>
            <a:ext cx="2743200" cy="365125"/>
          </a:xfrm>
          <a:prstGeom prst="rect">
            <a:avLst/>
          </a:prstGeom>
        </p:spPr>
        <p:txBody>
          <a:bodyPr/>
          <a:lstStyle/>
          <a:p>
            <a:fld id="{A5235046-AAC3-49B7-A409-948708B0BEFA}" type="datetimeFigureOut">
              <a:rPr lang="en-US" smtClean="0">
                <a:solidFill>
                  <a:prstClr val="black"/>
                </a:solidFill>
              </a:rPr>
              <a:pPr/>
              <a:t>10/5/2022</a:t>
            </a:fld>
            <a:endParaRPr lang="en-US">
              <a:solidFill>
                <a:prstClr val="black"/>
              </a:solidFill>
            </a:endParaRPr>
          </a:p>
        </p:txBody>
      </p:sp>
      <p:sp>
        <p:nvSpPr>
          <p:cNvPr id="5" name="Footer Placeholder 4">
            <a:extLst>
              <a:ext uri="{FF2B5EF4-FFF2-40B4-BE49-F238E27FC236}">
                <a16:creationId xmlns:a16="http://schemas.microsoft.com/office/drawing/2014/main" xmlns="" id="{CDBC66E7-8AA9-4D0D-9002-BBD398583AA7}"/>
              </a:ext>
            </a:extLst>
          </p:cNvPr>
          <p:cNvSpPr>
            <a:spLocks noGrp="1"/>
          </p:cNvSpPr>
          <p:nvPr>
            <p:ph type="ftr" sz="quarter" idx="11"/>
          </p:nvPr>
        </p:nvSpPr>
        <p:spPr>
          <a:xfrm>
            <a:off x="4038600" y="6356350"/>
            <a:ext cx="4114800" cy="365125"/>
          </a:xfrm>
          <a:prstGeom prst="rect">
            <a:avLst/>
          </a:prstGeom>
        </p:spPr>
        <p:txBody>
          <a:bodyPr/>
          <a:lstStyle/>
          <a:p>
            <a:endParaRPr lang="en-US">
              <a:solidFill>
                <a:prstClr val="black"/>
              </a:solidFill>
            </a:endParaRPr>
          </a:p>
        </p:txBody>
      </p:sp>
      <p:sp>
        <p:nvSpPr>
          <p:cNvPr id="6" name="Slide Number Placeholder 5">
            <a:extLst>
              <a:ext uri="{FF2B5EF4-FFF2-40B4-BE49-F238E27FC236}">
                <a16:creationId xmlns:a16="http://schemas.microsoft.com/office/drawing/2014/main" xmlns="" id="{31223A53-30F0-49FD-A818-F0A7C6ECA537}"/>
              </a:ext>
            </a:extLst>
          </p:cNvPr>
          <p:cNvSpPr>
            <a:spLocks noGrp="1"/>
          </p:cNvSpPr>
          <p:nvPr>
            <p:ph type="sldNum" sz="quarter" idx="12"/>
          </p:nvPr>
        </p:nvSpPr>
        <p:spPr>
          <a:xfrm>
            <a:off x="8610600" y="6356350"/>
            <a:ext cx="2743200" cy="365125"/>
          </a:xfrm>
          <a:prstGeom prst="rect">
            <a:avLst/>
          </a:prstGeom>
        </p:spPr>
        <p:txBody>
          <a:bodyPr/>
          <a:lstStyle/>
          <a:p>
            <a:fld id="{B5825FE9-8817-4C93-818D-35501C02AC9C}"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23374634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6FC3AF0-EDDB-4E3C-8BEC-83A5807E164F}"/>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0E0F99AB-8590-4D1C-ABB9-532FBE59DCE8}"/>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57ABADB4-2D7E-4ABD-8723-7AA87186B1E6}"/>
              </a:ext>
            </a:extLst>
          </p:cNvPr>
          <p:cNvSpPr>
            <a:spLocks noGrp="1"/>
          </p:cNvSpPr>
          <p:nvPr>
            <p:ph type="dt" sz="half" idx="10"/>
          </p:nvPr>
        </p:nvSpPr>
        <p:spPr>
          <a:xfrm>
            <a:off x="838200" y="6356350"/>
            <a:ext cx="2743200" cy="365125"/>
          </a:xfrm>
          <a:prstGeom prst="rect">
            <a:avLst/>
          </a:prstGeom>
        </p:spPr>
        <p:txBody>
          <a:bodyPr/>
          <a:lstStyle/>
          <a:p>
            <a:fld id="{A5235046-AAC3-49B7-A409-948708B0BEFA}" type="datetimeFigureOut">
              <a:rPr lang="en-US" smtClean="0">
                <a:solidFill>
                  <a:prstClr val="black"/>
                </a:solidFill>
              </a:rPr>
              <a:pPr/>
              <a:t>10/5/2022</a:t>
            </a:fld>
            <a:endParaRPr lang="en-US">
              <a:solidFill>
                <a:prstClr val="black"/>
              </a:solidFill>
            </a:endParaRPr>
          </a:p>
        </p:txBody>
      </p:sp>
      <p:sp>
        <p:nvSpPr>
          <p:cNvPr id="5" name="Footer Placeholder 4">
            <a:extLst>
              <a:ext uri="{FF2B5EF4-FFF2-40B4-BE49-F238E27FC236}">
                <a16:creationId xmlns:a16="http://schemas.microsoft.com/office/drawing/2014/main" xmlns="" id="{7F4AE168-34B3-4383-A908-B0B14986D41C}"/>
              </a:ext>
            </a:extLst>
          </p:cNvPr>
          <p:cNvSpPr>
            <a:spLocks noGrp="1"/>
          </p:cNvSpPr>
          <p:nvPr>
            <p:ph type="ftr" sz="quarter" idx="11"/>
          </p:nvPr>
        </p:nvSpPr>
        <p:spPr>
          <a:xfrm>
            <a:off x="4038600" y="6356350"/>
            <a:ext cx="4114800" cy="365125"/>
          </a:xfrm>
          <a:prstGeom prst="rect">
            <a:avLst/>
          </a:prstGeom>
        </p:spPr>
        <p:txBody>
          <a:bodyPr/>
          <a:lstStyle/>
          <a:p>
            <a:endParaRPr lang="en-US">
              <a:solidFill>
                <a:prstClr val="black"/>
              </a:solidFill>
            </a:endParaRPr>
          </a:p>
        </p:txBody>
      </p:sp>
      <p:sp>
        <p:nvSpPr>
          <p:cNvPr id="6" name="Slide Number Placeholder 5">
            <a:extLst>
              <a:ext uri="{FF2B5EF4-FFF2-40B4-BE49-F238E27FC236}">
                <a16:creationId xmlns:a16="http://schemas.microsoft.com/office/drawing/2014/main" xmlns="" id="{D74C0E37-FA2F-4BB7-999F-DEC86966D2E6}"/>
              </a:ext>
            </a:extLst>
          </p:cNvPr>
          <p:cNvSpPr>
            <a:spLocks noGrp="1"/>
          </p:cNvSpPr>
          <p:nvPr>
            <p:ph type="sldNum" sz="quarter" idx="12"/>
          </p:nvPr>
        </p:nvSpPr>
        <p:spPr>
          <a:xfrm>
            <a:off x="8610600" y="6356350"/>
            <a:ext cx="2743200" cy="365125"/>
          </a:xfrm>
          <a:prstGeom prst="rect">
            <a:avLst/>
          </a:prstGeom>
        </p:spPr>
        <p:txBody>
          <a:bodyPr/>
          <a:lstStyle/>
          <a:p>
            <a:fld id="{B5825FE9-8817-4C93-818D-35501C02AC9C}"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93171499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73E4895-72AE-4614-A92C-4952A3EC7EF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866DEDC8-5231-4C5D-BEB5-33E4E6968EDB}"/>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1D5F0DBB-A9E5-49E6-8323-4FB84A32E24D}"/>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CAF57BC0-6BDF-478C-8A05-8D63716CED16}"/>
              </a:ext>
            </a:extLst>
          </p:cNvPr>
          <p:cNvSpPr>
            <a:spLocks noGrp="1"/>
          </p:cNvSpPr>
          <p:nvPr>
            <p:ph type="dt" sz="half" idx="10"/>
          </p:nvPr>
        </p:nvSpPr>
        <p:spPr>
          <a:xfrm>
            <a:off x="838200" y="6356350"/>
            <a:ext cx="2743200" cy="365125"/>
          </a:xfrm>
          <a:prstGeom prst="rect">
            <a:avLst/>
          </a:prstGeom>
        </p:spPr>
        <p:txBody>
          <a:bodyPr/>
          <a:lstStyle/>
          <a:p>
            <a:fld id="{A5235046-AAC3-49B7-A409-948708B0BEFA}" type="datetimeFigureOut">
              <a:rPr lang="en-US" smtClean="0">
                <a:solidFill>
                  <a:prstClr val="black"/>
                </a:solidFill>
              </a:rPr>
              <a:pPr/>
              <a:t>10/5/2022</a:t>
            </a:fld>
            <a:endParaRPr lang="en-US">
              <a:solidFill>
                <a:prstClr val="black"/>
              </a:solidFill>
            </a:endParaRPr>
          </a:p>
        </p:txBody>
      </p:sp>
      <p:sp>
        <p:nvSpPr>
          <p:cNvPr id="6" name="Footer Placeholder 5">
            <a:extLst>
              <a:ext uri="{FF2B5EF4-FFF2-40B4-BE49-F238E27FC236}">
                <a16:creationId xmlns:a16="http://schemas.microsoft.com/office/drawing/2014/main" xmlns="" id="{7E20C3A7-457F-4F5D-8876-2C700FE5257F}"/>
              </a:ext>
            </a:extLst>
          </p:cNvPr>
          <p:cNvSpPr>
            <a:spLocks noGrp="1"/>
          </p:cNvSpPr>
          <p:nvPr>
            <p:ph type="ftr" sz="quarter" idx="11"/>
          </p:nvPr>
        </p:nvSpPr>
        <p:spPr>
          <a:xfrm>
            <a:off x="4038600" y="6356350"/>
            <a:ext cx="4114800" cy="365125"/>
          </a:xfrm>
          <a:prstGeom prst="rect">
            <a:avLst/>
          </a:prstGeom>
        </p:spPr>
        <p:txBody>
          <a:bodyPr/>
          <a:lstStyle/>
          <a:p>
            <a:endParaRPr lang="en-US">
              <a:solidFill>
                <a:prstClr val="black"/>
              </a:solidFill>
            </a:endParaRPr>
          </a:p>
        </p:txBody>
      </p:sp>
      <p:sp>
        <p:nvSpPr>
          <p:cNvPr id="7" name="Slide Number Placeholder 6">
            <a:extLst>
              <a:ext uri="{FF2B5EF4-FFF2-40B4-BE49-F238E27FC236}">
                <a16:creationId xmlns:a16="http://schemas.microsoft.com/office/drawing/2014/main" xmlns="" id="{43416327-D25A-4C87-A71F-DAD15B2331D2}"/>
              </a:ext>
            </a:extLst>
          </p:cNvPr>
          <p:cNvSpPr>
            <a:spLocks noGrp="1"/>
          </p:cNvSpPr>
          <p:nvPr>
            <p:ph type="sldNum" sz="quarter" idx="12"/>
          </p:nvPr>
        </p:nvSpPr>
        <p:spPr>
          <a:xfrm>
            <a:off x="8610600" y="6356350"/>
            <a:ext cx="2743200" cy="365125"/>
          </a:xfrm>
          <a:prstGeom prst="rect">
            <a:avLst/>
          </a:prstGeom>
        </p:spPr>
        <p:txBody>
          <a:bodyPr/>
          <a:lstStyle/>
          <a:p>
            <a:fld id="{B5825FE9-8817-4C93-818D-35501C02AC9C}"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20406558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BD2A5EF-187E-40E1-A023-20FEC6EE496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394D9006-4506-4913-AB08-CBB179DF059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C10C7083-BBF8-460B-BB3D-E542ECBE7C0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A49DB5AC-27F7-4FD3-981B-07DB994FB359}"/>
              </a:ext>
            </a:extLst>
          </p:cNvPr>
          <p:cNvSpPr>
            <a:spLocks noGrp="1"/>
          </p:cNvSpPr>
          <p:nvPr>
            <p:ph type="dt" sz="half" idx="10"/>
          </p:nvPr>
        </p:nvSpPr>
        <p:spPr/>
        <p:txBody>
          <a:bodyPr/>
          <a:lstStyle/>
          <a:p>
            <a:fld id="{59BF48E4-5387-46A6-B003-7178FC138802}" type="datetimeFigureOut">
              <a:rPr lang="en-US" smtClean="0"/>
              <a:t>10/5/2022</a:t>
            </a:fld>
            <a:endParaRPr lang="en-US"/>
          </a:p>
        </p:txBody>
      </p:sp>
      <p:sp>
        <p:nvSpPr>
          <p:cNvPr id="6" name="Footer Placeholder 5">
            <a:extLst>
              <a:ext uri="{FF2B5EF4-FFF2-40B4-BE49-F238E27FC236}">
                <a16:creationId xmlns:a16="http://schemas.microsoft.com/office/drawing/2014/main" xmlns="" id="{5D4A3AAB-3BFE-49ED-9664-9FD57B37686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238276A1-D49E-489E-B45F-FCC95C7E8766}"/>
              </a:ext>
            </a:extLst>
          </p:cNvPr>
          <p:cNvSpPr>
            <a:spLocks noGrp="1"/>
          </p:cNvSpPr>
          <p:nvPr>
            <p:ph type="sldNum" sz="quarter" idx="12"/>
          </p:nvPr>
        </p:nvSpPr>
        <p:spPr/>
        <p:txBody>
          <a:bodyPr/>
          <a:lstStyle/>
          <a:p>
            <a:fld id="{936EAFE3-A213-49F3-978B-46E939A94535}" type="slidenum">
              <a:rPr lang="en-US" smtClean="0"/>
              <a:t>‹#›</a:t>
            </a:fld>
            <a:endParaRPr lang="en-US"/>
          </a:p>
        </p:txBody>
      </p:sp>
    </p:spTree>
    <p:extLst>
      <p:ext uri="{BB962C8B-B14F-4D97-AF65-F5344CB8AC3E}">
        <p14:creationId xmlns:p14="http://schemas.microsoft.com/office/powerpoint/2010/main" val="305324053"/>
      </p:ext>
    </p:extLst>
  </p:cSld>
  <p:clrMapOvr>
    <a:masterClrMapping/>
  </p:clrMapOvr>
  <p:transition spd="slow">
    <p:fad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680FE1E-4CDD-4E22-B423-B0B081382C06}"/>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xmlns="" id="{EEDC683E-0C08-41A8-8F45-0F0A4C0FE9CA}"/>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3F26696F-48D0-4847-BBB5-55DD193A0B83}"/>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920C61D1-A19E-4212-BB41-C510BC1296F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5386880F-D296-41CF-869F-B8D3221E09EB}"/>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BFD0386E-61E6-4216-8728-221232571DF5}"/>
              </a:ext>
            </a:extLst>
          </p:cNvPr>
          <p:cNvSpPr>
            <a:spLocks noGrp="1"/>
          </p:cNvSpPr>
          <p:nvPr>
            <p:ph type="dt" sz="half" idx="10"/>
          </p:nvPr>
        </p:nvSpPr>
        <p:spPr>
          <a:xfrm>
            <a:off x="838200" y="6356350"/>
            <a:ext cx="2743200" cy="365125"/>
          </a:xfrm>
          <a:prstGeom prst="rect">
            <a:avLst/>
          </a:prstGeom>
        </p:spPr>
        <p:txBody>
          <a:bodyPr/>
          <a:lstStyle/>
          <a:p>
            <a:fld id="{A5235046-AAC3-49B7-A409-948708B0BEFA}" type="datetimeFigureOut">
              <a:rPr lang="en-US" smtClean="0">
                <a:solidFill>
                  <a:prstClr val="black"/>
                </a:solidFill>
              </a:rPr>
              <a:pPr/>
              <a:t>10/5/2022</a:t>
            </a:fld>
            <a:endParaRPr lang="en-US">
              <a:solidFill>
                <a:prstClr val="black"/>
              </a:solidFill>
            </a:endParaRPr>
          </a:p>
        </p:txBody>
      </p:sp>
      <p:sp>
        <p:nvSpPr>
          <p:cNvPr id="8" name="Footer Placeholder 7">
            <a:extLst>
              <a:ext uri="{FF2B5EF4-FFF2-40B4-BE49-F238E27FC236}">
                <a16:creationId xmlns:a16="http://schemas.microsoft.com/office/drawing/2014/main" xmlns="" id="{D48F6323-DF12-4E68-BE9C-E3A78375EE7B}"/>
              </a:ext>
            </a:extLst>
          </p:cNvPr>
          <p:cNvSpPr>
            <a:spLocks noGrp="1"/>
          </p:cNvSpPr>
          <p:nvPr>
            <p:ph type="ftr" sz="quarter" idx="11"/>
          </p:nvPr>
        </p:nvSpPr>
        <p:spPr>
          <a:xfrm>
            <a:off x="4038600" y="6356350"/>
            <a:ext cx="4114800" cy="365125"/>
          </a:xfrm>
          <a:prstGeom prst="rect">
            <a:avLst/>
          </a:prstGeom>
        </p:spPr>
        <p:txBody>
          <a:bodyPr/>
          <a:lstStyle/>
          <a:p>
            <a:endParaRPr lang="en-US">
              <a:solidFill>
                <a:prstClr val="black"/>
              </a:solidFill>
            </a:endParaRPr>
          </a:p>
        </p:txBody>
      </p:sp>
      <p:sp>
        <p:nvSpPr>
          <p:cNvPr id="9" name="Slide Number Placeholder 8">
            <a:extLst>
              <a:ext uri="{FF2B5EF4-FFF2-40B4-BE49-F238E27FC236}">
                <a16:creationId xmlns:a16="http://schemas.microsoft.com/office/drawing/2014/main" xmlns="" id="{6F6276C8-6874-4C04-A007-A4ECEDB154B0}"/>
              </a:ext>
            </a:extLst>
          </p:cNvPr>
          <p:cNvSpPr>
            <a:spLocks noGrp="1"/>
          </p:cNvSpPr>
          <p:nvPr>
            <p:ph type="sldNum" sz="quarter" idx="12"/>
          </p:nvPr>
        </p:nvSpPr>
        <p:spPr>
          <a:xfrm>
            <a:off x="8610600" y="6356350"/>
            <a:ext cx="2743200" cy="365125"/>
          </a:xfrm>
          <a:prstGeom prst="rect">
            <a:avLst/>
          </a:prstGeom>
        </p:spPr>
        <p:txBody>
          <a:bodyPr/>
          <a:lstStyle/>
          <a:p>
            <a:fld id="{B5825FE9-8817-4C93-818D-35501C02AC9C}"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31698834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9" name="Picture 8" descr="A child working on a computer&#10;&#10;Description automatically generated with low confidence">
            <a:extLst>
              <a:ext uri="{FF2B5EF4-FFF2-40B4-BE49-F238E27FC236}">
                <a16:creationId xmlns:a16="http://schemas.microsoft.com/office/drawing/2014/main" xmlns="" id="{C1B16536-C907-4304-8858-4638729CE40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6539" t="-12282" r="6539" b="12282"/>
          <a:stretch/>
        </p:blipFill>
        <p:spPr>
          <a:xfrm>
            <a:off x="0" y="-199366"/>
            <a:ext cx="12192000" cy="7057366"/>
          </a:xfrm>
          <a:prstGeom prst="rect">
            <a:avLst/>
          </a:prstGeom>
        </p:spPr>
      </p:pic>
    </p:spTree>
    <p:extLst>
      <p:ext uri="{BB962C8B-B14F-4D97-AF65-F5344CB8AC3E}">
        <p14:creationId xmlns:p14="http://schemas.microsoft.com/office/powerpoint/2010/main" val="370093423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C540FBB0-B73A-4399-A20E-CA9A9CDF2E02}"/>
              </a:ext>
            </a:extLst>
          </p:cNvPr>
          <p:cNvSpPr>
            <a:spLocks noGrp="1"/>
          </p:cNvSpPr>
          <p:nvPr>
            <p:ph type="dt" sz="half" idx="10"/>
          </p:nvPr>
        </p:nvSpPr>
        <p:spPr>
          <a:xfrm>
            <a:off x="838200" y="6356350"/>
            <a:ext cx="2743200" cy="365125"/>
          </a:xfrm>
          <a:prstGeom prst="rect">
            <a:avLst/>
          </a:prstGeom>
        </p:spPr>
        <p:txBody>
          <a:bodyPr/>
          <a:lstStyle/>
          <a:p>
            <a:fld id="{A5235046-AAC3-49B7-A409-948708B0BEFA}" type="datetimeFigureOut">
              <a:rPr lang="en-US" smtClean="0">
                <a:solidFill>
                  <a:prstClr val="black"/>
                </a:solidFill>
              </a:rPr>
              <a:pPr/>
              <a:t>10/5/2022</a:t>
            </a:fld>
            <a:endParaRPr lang="en-US">
              <a:solidFill>
                <a:prstClr val="black"/>
              </a:solidFill>
            </a:endParaRPr>
          </a:p>
        </p:txBody>
      </p:sp>
      <p:sp>
        <p:nvSpPr>
          <p:cNvPr id="3" name="Footer Placeholder 2">
            <a:extLst>
              <a:ext uri="{FF2B5EF4-FFF2-40B4-BE49-F238E27FC236}">
                <a16:creationId xmlns:a16="http://schemas.microsoft.com/office/drawing/2014/main" xmlns="" id="{F6264D91-32E4-4837-BDAB-61A9DC90AC8A}"/>
              </a:ext>
            </a:extLst>
          </p:cNvPr>
          <p:cNvSpPr>
            <a:spLocks noGrp="1"/>
          </p:cNvSpPr>
          <p:nvPr>
            <p:ph type="ftr" sz="quarter" idx="11"/>
          </p:nvPr>
        </p:nvSpPr>
        <p:spPr>
          <a:xfrm>
            <a:off x="4038600" y="6356350"/>
            <a:ext cx="4114800" cy="365125"/>
          </a:xfrm>
          <a:prstGeom prst="rect">
            <a:avLst/>
          </a:prstGeom>
        </p:spPr>
        <p:txBody>
          <a:bodyPr/>
          <a:lstStyle/>
          <a:p>
            <a:endParaRPr lang="en-US">
              <a:solidFill>
                <a:prstClr val="black"/>
              </a:solidFill>
            </a:endParaRPr>
          </a:p>
        </p:txBody>
      </p:sp>
      <p:sp>
        <p:nvSpPr>
          <p:cNvPr id="4" name="Slide Number Placeholder 3">
            <a:extLst>
              <a:ext uri="{FF2B5EF4-FFF2-40B4-BE49-F238E27FC236}">
                <a16:creationId xmlns:a16="http://schemas.microsoft.com/office/drawing/2014/main" xmlns="" id="{FBD7EED9-637E-48C2-978C-F367DBBC83AE}"/>
              </a:ext>
            </a:extLst>
          </p:cNvPr>
          <p:cNvSpPr>
            <a:spLocks noGrp="1"/>
          </p:cNvSpPr>
          <p:nvPr>
            <p:ph type="sldNum" sz="quarter" idx="12"/>
          </p:nvPr>
        </p:nvSpPr>
        <p:spPr>
          <a:xfrm>
            <a:off x="8610600" y="6356350"/>
            <a:ext cx="2743200" cy="365125"/>
          </a:xfrm>
          <a:prstGeom prst="rect">
            <a:avLst/>
          </a:prstGeom>
        </p:spPr>
        <p:txBody>
          <a:bodyPr/>
          <a:lstStyle/>
          <a:p>
            <a:fld id="{B5825FE9-8817-4C93-818D-35501C02AC9C}"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95633747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AB57E95-06B2-4316-B792-44CE8F1F90B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E65BCB54-330F-4665-923B-8647E713CE6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39164A34-8FEB-4843-8999-B7094E85B33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FEEF08CB-654F-4E7C-AA00-A97B514D2BE0}"/>
              </a:ext>
            </a:extLst>
          </p:cNvPr>
          <p:cNvSpPr>
            <a:spLocks noGrp="1"/>
          </p:cNvSpPr>
          <p:nvPr>
            <p:ph type="dt" sz="half" idx="10"/>
          </p:nvPr>
        </p:nvSpPr>
        <p:spPr>
          <a:xfrm>
            <a:off x="838200" y="6356350"/>
            <a:ext cx="2743200" cy="365125"/>
          </a:xfrm>
          <a:prstGeom prst="rect">
            <a:avLst/>
          </a:prstGeom>
        </p:spPr>
        <p:txBody>
          <a:bodyPr/>
          <a:lstStyle/>
          <a:p>
            <a:fld id="{A5235046-AAC3-49B7-A409-948708B0BEFA}" type="datetimeFigureOut">
              <a:rPr lang="en-US" smtClean="0">
                <a:solidFill>
                  <a:prstClr val="black"/>
                </a:solidFill>
              </a:rPr>
              <a:pPr/>
              <a:t>10/5/2022</a:t>
            </a:fld>
            <a:endParaRPr lang="en-US">
              <a:solidFill>
                <a:prstClr val="black"/>
              </a:solidFill>
            </a:endParaRPr>
          </a:p>
        </p:txBody>
      </p:sp>
      <p:sp>
        <p:nvSpPr>
          <p:cNvPr id="6" name="Footer Placeholder 5">
            <a:extLst>
              <a:ext uri="{FF2B5EF4-FFF2-40B4-BE49-F238E27FC236}">
                <a16:creationId xmlns:a16="http://schemas.microsoft.com/office/drawing/2014/main" xmlns="" id="{FF5B6671-A3A6-4194-88A6-184874A7FFB7}"/>
              </a:ext>
            </a:extLst>
          </p:cNvPr>
          <p:cNvSpPr>
            <a:spLocks noGrp="1"/>
          </p:cNvSpPr>
          <p:nvPr>
            <p:ph type="ftr" sz="quarter" idx="11"/>
          </p:nvPr>
        </p:nvSpPr>
        <p:spPr>
          <a:xfrm>
            <a:off x="4038600" y="6356350"/>
            <a:ext cx="4114800" cy="365125"/>
          </a:xfrm>
          <a:prstGeom prst="rect">
            <a:avLst/>
          </a:prstGeom>
        </p:spPr>
        <p:txBody>
          <a:bodyPr/>
          <a:lstStyle/>
          <a:p>
            <a:endParaRPr lang="en-US">
              <a:solidFill>
                <a:prstClr val="black"/>
              </a:solidFill>
            </a:endParaRPr>
          </a:p>
        </p:txBody>
      </p:sp>
      <p:sp>
        <p:nvSpPr>
          <p:cNvPr id="7" name="Slide Number Placeholder 6">
            <a:extLst>
              <a:ext uri="{FF2B5EF4-FFF2-40B4-BE49-F238E27FC236}">
                <a16:creationId xmlns:a16="http://schemas.microsoft.com/office/drawing/2014/main" xmlns="" id="{C3BEF5E6-A57E-48D3-A866-9A2B4B24432F}"/>
              </a:ext>
            </a:extLst>
          </p:cNvPr>
          <p:cNvSpPr>
            <a:spLocks noGrp="1"/>
          </p:cNvSpPr>
          <p:nvPr>
            <p:ph type="sldNum" sz="quarter" idx="12"/>
          </p:nvPr>
        </p:nvSpPr>
        <p:spPr>
          <a:xfrm>
            <a:off x="8610600" y="6356350"/>
            <a:ext cx="2743200" cy="365125"/>
          </a:xfrm>
          <a:prstGeom prst="rect">
            <a:avLst/>
          </a:prstGeom>
        </p:spPr>
        <p:txBody>
          <a:bodyPr/>
          <a:lstStyle/>
          <a:p>
            <a:fld id="{B5825FE9-8817-4C93-818D-35501C02AC9C}"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59933697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92F532C-F40A-44C5-BE22-DBF0130DE77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136C06A9-1C89-45AD-A56F-5C0D69B20994}"/>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E4EF17FB-233C-4AC2-A68F-83F292B596B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008BC115-6F25-460E-8273-FFDF1F77E30F}"/>
              </a:ext>
            </a:extLst>
          </p:cNvPr>
          <p:cNvSpPr>
            <a:spLocks noGrp="1"/>
          </p:cNvSpPr>
          <p:nvPr>
            <p:ph type="dt" sz="half" idx="10"/>
          </p:nvPr>
        </p:nvSpPr>
        <p:spPr>
          <a:xfrm>
            <a:off x="838200" y="6356350"/>
            <a:ext cx="2743200" cy="365125"/>
          </a:xfrm>
          <a:prstGeom prst="rect">
            <a:avLst/>
          </a:prstGeom>
        </p:spPr>
        <p:txBody>
          <a:bodyPr/>
          <a:lstStyle/>
          <a:p>
            <a:fld id="{A5235046-AAC3-49B7-A409-948708B0BEFA}" type="datetimeFigureOut">
              <a:rPr lang="en-US" smtClean="0">
                <a:solidFill>
                  <a:prstClr val="black"/>
                </a:solidFill>
              </a:rPr>
              <a:pPr/>
              <a:t>10/5/2022</a:t>
            </a:fld>
            <a:endParaRPr lang="en-US">
              <a:solidFill>
                <a:prstClr val="black"/>
              </a:solidFill>
            </a:endParaRPr>
          </a:p>
        </p:txBody>
      </p:sp>
      <p:sp>
        <p:nvSpPr>
          <p:cNvPr id="6" name="Footer Placeholder 5">
            <a:extLst>
              <a:ext uri="{FF2B5EF4-FFF2-40B4-BE49-F238E27FC236}">
                <a16:creationId xmlns:a16="http://schemas.microsoft.com/office/drawing/2014/main" xmlns="" id="{80F50A77-7DE8-4A3D-AABC-EE8537DD33AB}"/>
              </a:ext>
            </a:extLst>
          </p:cNvPr>
          <p:cNvSpPr>
            <a:spLocks noGrp="1"/>
          </p:cNvSpPr>
          <p:nvPr>
            <p:ph type="ftr" sz="quarter" idx="11"/>
          </p:nvPr>
        </p:nvSpPr>
        <p:spPr>
          <a:xfrm>
            <a:off x="4038600" y="6356350"/>
            <a:ext cx="4114800" cy="365125"/>
          </a:xfrm>
          <a:prstGeom prst="rect">
            <a:avLst/>
          </a:prstGeom>
        </p:spPr>
        <p:txBody>
          <a:bodyPr/>
          <a:lstStyle/>
          <a:p>
            <a:endParaRPr lang="en-US">
              <a:solidFill>
                <a:prstClr val="black"/>
              </a:solidFill>
            </a:endParaRPr>
          </a:p>
        </p:txBody>
      </p:sp>
      <p:sp>
        <p:nvSpPr>
          <p:cNvPr id="7" name="Slide Number Placeholder 6">
            <a:extLst>
              <a:ext uri="{FF2B5EF4-FFF2-40B4-BE49-F238E27FC236}">
                <a16:creationId xmlns:a16="http://schemas.microsoft.com/office/drawing/2014/main" xmlns="" id="{BA331F2C-7634-4378-8E2F-05013E41F757}"/>
              </a:ext>
            </a:extLst>
          </p:cNvPr>
          <p:cNvSpPr>
            <a:spLocks noGrp="1"/>
          </p:cNvSpPr>
          <p:nvPr>
            <p:ph type="sldNum" sz="quarter" idx="12"/>
          </p:nvPr>
        </p:nvSpPr>
        <p:spPr>
          <a:xfrm>
            <a:off x="8610600" y="6356350"/>
            <a:ext cx="2743200" cy="365125"/>
          </a:xfrm>
          <a:prstGeom prst="rect">
            <a:avLst/>
          </a:prstGeom>
        </p:spPr>
        <p:txBody>
          <a:bodyPr/>
          <a:lstStyle/>
          <a:p>
            <a:fld id="{B5825FE9-8817-4C93-818D-35501C02AC9C}"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80904326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8B03ACD-E9BF-4056-BE1D-E0C774E610A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6C33E709-E062-4CC7-AE04-0B1D182AC9DD}"/>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B5AF4A68-3E2B-4AE8-81A9-C63956C44631}"/>
              </a:ext>
            </a:extLst>
          </p:cNvPr>
          <p:cNvSpPr>
            <a:spLocks noGrp="1"/>
          </p:cNvSpPr>
          <p:nvPr>
            <p:ph type="dt" sz="half" idx="10"/>
          </p:nvPr>
        </p:nvSpPr>
        <p:spPr>
          <a:xfrm>
            <a:off x="838200" y="6356350"/>
            <a:ext cx="2743200" cy="365125"/>
          </a:xfrm>
          <a:prstGeom prst="rect">
            <a:avLst/>
          </a:prstGeom>
        </p:spPr>
        <p:txBody>
          <a:bodyPr/>
          <a:lstStyle/>
          <a:p>
            <a:fld id="{A5235046-AAC3-49B7-A409-948708B0BEFA}" type="datetimeFigureOut">
              <a:rPr lang="en-US" smtClean="0">
                <a:solidFill>
                  <a:prstClr val="black"/>
                </a:solidFill>
              </a:rPr>
              <a:pPr/>
              <a:t>10/5/2022</a:t>
            </a:fld>
            <a:endParaRPr lang="en-US">
              <a:solidFill>
                <a:prstClr val="black"/>
              </a:solidFill>
            </a:endParaRPr>
          </a:p>
        </p:txBody>
      </p:sp>
      <p:sp>
        <p:nvSpPr>
          <p:cNvPr id="5" name="Footer Placeholder 4">
            <a:extLst>
              <a:ext uri="{FF2B5EF4-FFF2-40B4-BE49-F238E27FC236}">
                <a16:creationId xmlns:a16="http://schemas.microsoft.com/office/drawing/2014/main" xmlns="" id="{AED572E8-8D18-4292-80EA-B1640ECEFF51}"/>
              </a:ext>
            </a:extLst>
          </p:cNvPr>
          <p:cNvSpPr>
            <a:spLocks noGrp="1"/>
          </p:cNvSpPr>
          <p:nvPr>
            <p:ph type="ftr" sz="quarter" idx="11"/>
          </p:nvPr>
        </p:nvSpPr>
        <p:spPr>
          <a:xfrm>
            <a:off x="4038600" y="6356350"/>
            <a:ext cx="4114800" cy="365125"/>
          </a:xfrm>
          <a:prstGeom prst="rect">
            <a:avLst/>
          </a:prstGeom>
        </p:spPr>
        <p:txBody>
          <a:bodyPr/>
          <a:lstStyle/>
          <a:p>
            <a:endParaRPr lang="en-US">
              <a:solidFill>
                <a:prstClr val="black"/>
              </a:solidFill>
            </a:endParaRPr>
          </a:p>
        </p:txBody>
      </p:sp>
      <p:sp>
        <p:nvSpPr>
          <p:cNvPr id="6" name="Slide Number Placeholder 5">
            <a:extLst>
              <a:ext uri="{FF2B5EF4-FFF2-40B4-BE49-F238E27FC236}">
                <a16:creationId xmlns:a16="http://schemas.microsoft.com/office/drawing/2014/main" xmlns="" id="{9453EA29-8561-4D5D-B94A-1BA48DBB56E8}"/>
              </a:ext>
            </a:extLst>
          </p:cNvPr>
          <p:cNvSpPr>
            <a:spLocks noGrp="1"/>
          </p:cNvSpPr>
          <p:nvPr>
            <p:ph type="sldNum" sz="quarter" idx="12"/>
          </p:nvPr>
        </p:nvSpPr>
        <p:spPr>
          <a:xfrm>
            <a:off x="8610600" y="6356350"/>
            <a:ext cx="2743200" cy="365125"/>
          </a:xfrm>
          <a:prstGeom prst="rect">
            <a:avLst/>
          </a:prstGeom>
        </p:spPr>
        <p:txBody>
          <a:bodyPr/>
          <a:lstStyle/>
          <a:p>
            <a:fld id="{B5825FE9-8817-4C93-818D-35501C02AC9C}"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94273495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A42D307D-0525-45B8-B0B5-F2E535E59E72}"/>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63A575C1-817E-4055-B435-B8D867AC581C}"/>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2917AAFF-3EAF-48FA-8C3A-F3FB4E3E1FF5}"/>
              </a:ext>
            </a:extLst>
          </p:cNvPr>
          <p:cNvSpPr>
            <a:spLocks noGrp="1"/>
          </p:cNvSpPr>
          <p:nvPr>
            <p:ph type="dt" sz="half" idx="10"/>
          </p:nvPr>
        </p:nvSpPr>
        <p:spPr>
          <a:xfrm>
            <a:off x="838200" y="6356350"/>
            <a:ext cx="2743200" cy="365125"/>
          </a:xfrm>
          <a:prstGeom prst="rect">
            <a:avLst/>
          </a:prstGeom>
        </p:spPr>
        <p:txBody>
          <a:bodyPr/>
          <a:lstStyle/>
          <a:p>
            <a:fld id="{A5235046-AAC3-49B7-A409-948708B0BEFA}" type="datetimeFigureOut">
              <a:rPr lang="en-US" smtClean="0">
                <a:solidFill>
                  <a:prstClr val="black"/>
                </a:solidFill>
              </a:rPr>
              <a:pPr/>
              <a:t>10/5/2022</a:t>
            </a:fld>
            <a:endParaRPr lang="en-US">
              <a:solidFill>
                <a:prstClr val="black"/>
              </a:solidFill>
            </a:endParaRPr>
          </a:p>
        </p:txBody>
      </p:sp>
      <p:sp>
        <p:nvSpPr>
          <p:cNvPr id="5" name="Footer Placeholder 4">
            <a:extLst>
              <a:ext uri="{FF2B5EF4-FFF2-40B4-BE49-F238E27FC236}">
                <a16:creationId xmlns:a16="http://schemas.microsoft.com/office/drawing/2014/main" xmlns="" id="{82B4868F-E544-49FE-8FB9-D2B0F67AAC82}"/>
              </a:ext>
            </a:extLst>
          </p:cNvPr>
          <p:cNvSpPr>
            <a:spLocks noGrp="1"/>
          </p:cNvSpPr>
          <p:nvPr>
            <p:ph type="ftr" sz="quarter" idx="11"/>
          </p:nvPr>
        </p:nvSpPr>
        <p:spPr>
          <a:xfrm>
            <a:off x="4038600" y="6356350"/>
            <a:ext cx="4114800" cy="365125"/>
          </a:xfrm>
          <a:prstGeom prst="rect">
            <a:avLst/>
          </a:prstGeom>
        </p:spPr>
        <p:txBody>
          <a:bodyPr/>
          <a:lstStyle/>
          <a:p>
            <a:endParaRPr lang="en-US">
              <a:solidFill>
                <a:prstClr val="black"/>
              </a:solidFill>
            </a:endParaRPr>
          </a:p>
        </p:txBody>
      </p:sp>
      <p:sp>
        <p:nvSpPr>
          <p:cNvPr id="6" name="Slide Number Placeholder 5">
            <a:extLst>
              <a:ext uri="{FF2B5EF4-FFF2-40B4-BE49-F238E27FC236}">
                <a16:creationId xmlns:a16="http://schemas.microsoft.com/office/drawing/2014/main" xmlns="" id="{92670197-621F-46F5-9DA7-AFAE477BC9E3}"/>
              </a:ext>
            </a:extLst>
          </p:cNvPr>
          <p:cNvSpPr>
            <a:spLocks noGrp="1"/>
          </p:cNvSpPr>
          <p:nvPr>
            <p:ph type="sldNum" sz="quarter" idx="12"/>
          </p:nvPr>
        </p:nvSpPr>
        <p:spPr>
          <a:xfrm>
            <a:off x="8610600" y="6356350"/>
            <a:ext cx="2743200" cy="365125"/>
          </a:xfrm>
          <a:prstGeom prst="rect">
            <a:avLst/>
          </a:prstGeom>
        </p:spPr>
        <p:txBody>
          <a:bodyPr/>
          <a:lstStyle/>
          <a:p>
            <a:fld id="{B5825FE9-8817-4C93-818D-35501C02AC9C}"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58505300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ABCA0E9-8E23-4710-9DEB-7FDAE50520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0EB376D2-40AB-4A52-A414-AFBE56D57E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1723594-4931-4D2A-B2A7-5BFACEF4AEB9}"/>
              </a:ext>
            </a:extLst>
          </p:cNvPr>
          <p:cNvSpPr>
            <a:spLocks noGrp="1"/>
          </p:cNvSpPr>
          <p:nvPr>
            <p:ph type="dt" sz="half" idx="10"/>
          </p:nvPr>
        </p:nvSpPr>
        <p:spPr/>
        <p:txBody>
          <a:bodyPr/>
          <a:lstStyle/>
          <a:p>
            <a:fld id="{A3C39D9B-1707-4BC2-A8DF-A9A95A2D1DDF}" type="datetimeFigureOut">
              <a:rPr lang="en-US" smtClean="0">
                <a:solidFill>
                  <a:prstClr val="black"/>
                </a:solidFill>
              </a:rPr>
              <a:pPr/>
              <a:t>10/5/2022</a:t>
            </a:fld>
            <a:endParaRPr lang="en-US">
              <a:solidFill>
                <a:prstClr val="black"/>
              </a:solidFill>
            </a:endParaRPr>
          </a:p>
        </p:txBody>
      </p:sp>
      <p:sp>
        <p:nvSpPr>
          <p:cNvPr id="5" name="Footer Placeholder 4">
            <a:extLst>
              <a:ext uri="{FF2B5EF4-FFF2-40B4-BE49-F238E27FC236}">
                <a16:creationId xmlns:a16="http://schemas.microsoft.com/office/drawing/2014/main" xmlns="" id="{8E4C7B33-973D-43C2-8D47-93B89D6679D8}"/>
              </a:ext>
            </a:extLst>
          </p:cNvPr>
          <p:cNvSpPr>
            <a:spLocks noGrp="1"/>
          </p:cNvSpPr>
          <p:nvPr>
            <p:ph type="ftr" sz="quarter" idx="11"/>
          </p:nvPr>
        </p:nvSpPr>
        <p:spPr/>
        <p:txBody>
          <a:bodyPr/>
          <a:lstStyle/>
          <a:p>
            <a:endParaRPr lang="en-US">
              <a:solidFill>
                <a:prstClr val="black"/>
              </a:solidFill>
            </a:endParaRPr>
          </a:p>
        </p:txBody>
      </p:sp>
      <p:sp>
        <p:nvSpPr>
          <p:cNvPr id="6" name="Slide Number Placeholder 5">
            <a:extLst>
              <a:ext uri="{FF2B5EF4-FFF2-40B4-BE49-F238E27FC236}">
                <a16:creationId xmlns:a16="http://schemas.microsoft.com/office/drawing/2014/main" xmlns="" id="{E30A7D1E-0FD0-4AD5-87FB-DFF9DCE9D968}"/>
              </a:ext>
            </a:extLst>
          </p:cNvPr>
          <p:cNvSpPr>
            <a:spLocks noGrp="1"/>
          </p:cNvSpPr>
          <p:nvPr>
            <p:ph type="sldNum" sz="quarter" idx="12"/>
          </p:nvPr>
        </p:nvSpPr>
        <p:spPr/>
        <p:txBody>
          <a:bodyPr/>
          <a:lstStyle/>
          <a:p>
            <a:fld id="{7E4F7387-1A44-43D0-A42C-0F5D255AB470}" type="slidenum">
              <a:rPr lang="en-US" smtClean="0">
                <a:solidFill>
                  <a:prstClr val="black"/>
                </a:solidFill>
              </a:rPr>
              <a:pPr/>
              <a:t>‹#›</a:t>
            </a:fld>
            <a:endParaRPr lang="en-US">
              <a:solidFill>
                <a:prstClr val="black"/>
              </a:solidFill>
            </a:endParaRPr>
          </a:p>
        </p:txBody>
      </p:sp>
      <p:sp>
        <p:nvSpPr>
          <p:cNvPr id="9" name="Picture Placeholder 8">
            <a:extLst>
              <a:ext uri="{FF2B5EF4-FFF2-40B4-BE49-F238E27FC236}">
                <a16:creationId xmlns:a16="http://schemas.microsoft.com/office/drawing/2014/main" xmlns="" id="{14E6C9DA-08E5-4F48-93D8-C24723FDA35F}"/>
              </a:ext>
            </a:extLst>
          </p:cNvPr>
          <p:cNvSpPr>
            <a:spLocks noGrp="1"/>
          </p:cNvSpPr>
          <p:nvPr>
            <p:ph type="pic" sz="quarter" idx="13"/>
          </p:nvPr>
        </p:nvSpPr>
        <p:spPr>
          <a:xfrm>
            <a:off x="12301538" y="4252913"/>
            <a:ext cx="914400" cy="914400"/>
          </a:xfrm>
        </p:spPr>
        <p:txBody>
          <a:bodyPr/>
          <a:lstStyle/>
          <a:p>
            <a:endParaRPr lang="en-US"/>
          </a:p>
        </p:txBody>
      </p:sp>
    </p:spTree>
    <p:extLst>
      <p:ext uri="{BB962C8B-B14F-4D97-AF65-F5344CB8AC3E}">
        <p14:creationId xmlns:p14="http://schemas.microsoft.com/office/powerpoint/2010/main" val="140464571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5A5E68AA-BE64-F049-AE4B-6D22E5791D6E}"/>
              </a:ext>
            </a:extLst>
          </p:cNvPr>
          <p:cNvSpPr>
            <a:spLocks noGrp="1"/>
          </p:cNvSpPr>
          <p:nvPr>
            <p:ph type="ctrTitle"/>
          </p:nvPr>
        </p:nvSpPr>
        <p:spPr>
          <a:xfrm>
            <a:off x="1524000" y="1122363"/>
            <a:ext cx="9144000" cy="2387600"/>
          </a:xfrm>
        </p:spPr>
        <p:txBody>
          <a:bodyPr anchor="b"/>
          <a:lstStyle>
            <a:lvl1pPr algn="ctr">
              <a:defRPr sz="6000"/>
            </a:lvl1pPr>
          </a:lstStyle>
          <a:p>
            <a:r>
              <a:rPr kumimoji="1" lang="zh-CN" altLang="en-US"/>
              <a:t>单击此处编辑母版标题样式</a:t>
            </a:r>
          </a:p>
        </p:txBody>
      </p:sp>
      <p:sp>
        <p:nvSpPr>
          <p:cNvPr id="3" name="副标题 2">
            <a:extLst>
              <a:ext uri="{FF2B5EF4-FFF2-40B4-BE49-F238E27FC236}">
                <a16:creationId xmlns:a16="http://schemas.microsoft.com/office/drawing/2014/main" xmlns="" id="{68FB45DC-93A6-9E46-B68E-4C1658CC14B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zh-CN" altLang="en-US"/>
              <a:t>单击此处编辑母版副标题样式</a:t>
            </a:r>
          </a:p>
        </p:txBody>
      </p:sp>
      <p:sp>
        <p:nvSpPr>
          <p:cNvPr id="4" name="日期占位符 3">
            <a:extLst>
              <a:ext uri="{FF2B5EF4-FFF2-40B4-BE49-F238E27FC236}">
                <a16:creationId xmlns:a16="http://schemas.microsoft.com/office/drawing/2014/main" xmlns="" id="{60C71B9E-72DF-9B46-9E11-92FD14AF7800}"/>
              </a:ext>
            </a:extLst>
          </p:cNvPr>
          <p:cNvSpPr>
            <a:spLocks noGrp="1"/>
          </p:cNvSpPr>
          <p:nvPr>
            <p:ph type="dt" sz="half" idx="10"/>
          </p:nvPr>
        </p:nvSpPr>
        <p:spPr/>
        <p:txBody>
          <a:bodyPr/>
          <a:lstStyle/>
          <a:p>
            <a:fld id="{84B79D43-DAE6-0F47-A9C1-04982654FBFB}" type="datetimeFigureOut">
              <a:rPr kumimoji="1" lang="zh-CN" altLang="en-US" smtClean="0">
                <a:solidFill>
                  <a:prstClr val="black">
                    <a:tint val="75000"/>
                  </a:prstClr>
                </a:solidFill>
              </a:rPr>
              <a:pPr/>
              <a:t>2022/10/5</a:t>
            </a:fld>
            <a:endParaRPr kumimoji="1" lang="zh-CN" altLang="en-US">
              <a:solidFill>
                <a:prstClr val="black">
                  <a:tint val="75000"/>
                </a:prstClr>
              </a:solidFill>
            </a:endParaRPr>
          </a:p>
        </p:txBody>
      </p:sp>
      <p:sp>
        <p:nvSpPr>
          <p:cNvPr id="5" name="页脚占位符 4">
            <a:extLst>
              <a:ext uri="{FF2B5EF4-FFF2-40B4-BE49-F238E27FC236}">
                <a16:creationId xmlns:a16="http://schemas.microsoft.com/office/drawing/2014/main" xmlns="" id="{CD64AA69-0CEE-B14A-BDC5-308DDC8C2D60}"/>
              </a:ext>
            </a:extLst>
          </p:cNvPr>
          <p:cNvSpPr>
            <a:spLocks noGrp="1"/>
          </p:cNvSpPr>
          <p:nvPr>
            <p:ph type="ftr" sz="quarter" idx="11"/>
          </p:nvPr>
        </p:nvSpPr>
        <p:spPr/>
        <p:txBody>
          <a:bodyPr/>
          <a:lstStyle/>
          <a:p>
            <a:endParaRPr kumimoji="1"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xmlns="" id="{5DFAF48E-F9F8-1C46-8EEE-61E4A181629A}"/>
              </a:ext>
            </a:extLst>
          </p:cNvPr>
          <p:cNvSpPr>
            <a:spLocks noGrp="1"/>
          </p:cNvSpPr>
          <p:nvPr>
            <p:ph type="sldNum" sz="quarter" idx="12"/>
          </p:nvPr>
        </p:nvSpPr>
        <p:spPr/>
        <p:txBody>
          <a:bodyPr/>
          <a:lstStyle/>
          <a:p>
            <a:fld id="{EEF17B97-31AA-F046-A2B1-CB7B8C901C9E}" type="slidenum">
              <a:rPr kumimoji="1" lang="zh-CN" altLang="en-US" smtClean="0">
                <a:solidFill>
                  <a:prstClr val="black">
                    <a:tint val="75000"/>
                  </a:prstClr>
                </a:solidFill>
              </a:rPr>
              <a:pPr/>
              <a:t>‹#›</a:t>
            </a:fld>
            <a:endParaRPr kumimoji="1" lang="zh-CN" altLang="en-US">
              <a:solidFill>
                <a:prstClr val="black">
                  <a:tint val="75000"/>
                </a:prstClr>
              </a:solidFill>
            </a:endParaRPr>
          </a:p>
        </p:txBody>
      </p:sp>
    </p:spTree>
    <p:extLst>
      <p:ext uri="{BB962C8B-B14F-4D97-AF65-F5344CB8AC3E}">
        <p14:creationId xmlns:p14="http://schemas.microsoft.com/office/powerpoint/2010/main" val="1316157253"/>
      </p:ext>
    </p:extLst>
  </p:cSld>
  <p:clrMapOvr>
    <a:masterClrMapping/>
  </p:clrMapOvr>
  <p:transition spd="slow">
    <p:fad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9B90AC2C-89A7-5B45-AA29-0F43CAD1792B}"/>
              </a:ext>
            </a:extLst>
          </p:cNvPr>
          <p:cNvSpPr>
            <a:spLocks noGrp="1"/>
          </p:cNvSpPr>
          <p:nvPr>
            <p:ph type="title"/>
          </p:nvPr>
        </p:nvSpPr>
        <p:spPr/>
        <p:txBody>
          <a:bodyPr/>
          <a:lstStyle/>
          <a:p>
            <a:r>
              <a:rPr kumimoji="1" lang="zh-CN" altLang="en-US"/>
              <a:t>单击此处编辑母版标题样式</a:t>
            </a:r>
          </a:p>
        </p:txBody>
      </p:sp>
      <p:sp>
        <p:nvSpPr>
          <p:cNvPr id="3" name="内容占位符 2">
            <a:extLst>
              <a:ext uri="{FF2B5EF4-FFF2-40B4-BE49-F238E27FC236}">
                <a16:creationId xmlns:a16="http://schemas.microsoft.com/office/drawing/2014/main" xmlns="" id="{FF0F5861-FF02-9541-AD80-582F186482D6}"/>
              </a:ext>
            </a:extLst>
          </p:cNvPr>
          <p:cNvSpPr>
            <a:spLocks noGrp="1"/>
          </p:cNvSpPr>
          <p:nvPr>
            <p:ph idx="1"/>
          </p:nvPr>
        </p:nvSpPr>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a:extLst>
              <a:ext uri="{FF2B5EF4-FFF2-40B4-BE49-F238E27FC236}">
                <a16:creationId xmlns:a16="http://schemas.microsoft.com/office/drawing/2014/main" xmlns="" id="{2E655C0A-AF44-4240-926F-CF039BC8D213}"/>
              </a:ext>
            </a:extLst>
          </p:cNvPr>
          <p:cNvSpPr>
            <a:spLocks noGrp="1"/>
          </p:cNvSpPr>
          <p:nvPr>
            <p:ph type="dt" sz="half" idx="10"/>
          </p:nvPr>
        </p:nvSpPr>
        <p:spPr/>
        <p:txBody>
          <a:bodyPr/>
          <a:lstStyle/>
          <a:p>
            <a:fld id="{84B79D43-DAE6-0F47-A9C1-04982654FBFB}" type="datetimeFigureOut">
              <a:rPr kumimoji="1" lang="zh-CN" altLang="en-US" smtClean="0">
                <a:solidFill>
                  <a:prstClr val="black">
                    <a:tint val="75000"/>
                  </a:prstClr>
                </a:solidFill>
              </a:rPr>
              <a:pPr/>
              <a:t>2022/10/5</a:t>
            </a:fld>
            <a:endParaRPr kumimoji="1" lang="zh-CN" altLang="en-US">
              <a:solidFill>
                <a:prstClr val="black">
                  <a:tint val="75000"/>
                </a:prstClr>
              </a:solidFill>
            </a:endParaRPr>
          </a:p>
        </p:txBody>
      </p:sp>
      <p:sp>
        <p:nvSpPr>
          <p:cNvPr id="5" name="页脚占位符 4">
            <a:extLst>
              <a:ext uri="{FF2B5EF4-FFF2-40B4-BE49-F238E27FC236}">
                <a16:creationId xmlns:a16="http://schemas.microsoft.com/office/drawing/2014/main" xmlns="" id="{70AFDC4E-8BFD-B54A-BF9A-81919CC721BB}"/>
              </a:ext>
            </a:extLst>
          </p:cNvPr>
          <p:cNvSpPr>
            <a:spLocks noGrp="1"/>
          </p:cNvSpPr>
          <p:nvPr>
            <p:ph type="ftr" sz="quarter" idx="11"/>
          </p:nvPr>
        </p:nvSpPr>
        <p:spPr/>
        <p:txBody>
          <a:bodyPr/>
          <a:lstStyle/>
          <a:p>
            <a:endParaRPr kumimoji="1"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xmlns="" id="{89656241-BFAA-974E-8319-98CB08180971}"/>
              </a:ext>
            </a:extLst>
          </p:cNvPr>
          <p:cNvSpPr>
            <a:spLocks noGrp="1"/>
          </p:cNvSpPr>
          <p:nvPr>
            <p:ph type="sldNum" sz="quarter" idx="12"/>
          </p:nvPr>
        </p:nvSpPr>
        <p:spPr/>
        <p:txBody>
          <a:bodyPr/>
          <a:lstStyle/>
          <a:p>
            <a:fld id="{EEF17B97-31AA-F046-A2B1-CB7B8C901C9E}" type="slidenum">
              <a:rPr kumimoji="1" lang="zh-CN" altLang="en-US" smtClean="0">
                <a:solidFill>
                  <a:prstClr val="black">
                    <a:tint val="75000"/>
                  </a:prstClr>
                </a:solidFill>
              </a:rPr>
              <a:pPr/>
              <a:t>‹#›</a:t>
            </a:fld>
            <a:endParaRPr kumimoji="1" lang="zh-CN" altLang="en-US">
              <a:solidFill>
                <a:prstClr val="black">
                  <a:tint val="75000"/>
                </a:prstClr>
              </a:solidFill>
            </a:endParaRPr>
          </a:p>
        </p:txBody>
      </p:sp>
    </p:spTree>
    <p:extLst>
      <p:ext uri="{BB962C8B-B14F-4D97-AF65-F5344CB8AC3E}">
        <p14:creationId xmlns:p14="http://schemas.microsoft.com/office/powerpoint/2010/main" val="1476273939"/>
      </p:ext>
    </p:extLst>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40BBBAE-6020-4E9C-B7FF-F4393207D23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81EA8921-B809-475D-A857-A05FB249FD0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B36979BE-8FDB-460C-B480-3B5C39FB55E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2480575E-6DC6-4652-B82C-D1F91FE6BF48}"/>
              </a:ext>
            </a:extLst>
          </p:cNvPr>
          <p:cNvSpPr>
            <a:spLocks noGrp="1"/>
          </p:cNvSpPr>
          <p:nvPr>
            <p:ph type="dt" sz="half" idx="10"/>
          </p:nvPr>
        </p:nvSpPr>
        <p:spPr/>
        <p:txBody>
          <a:bodyPr/>
          <a:lstStyle/>
          <a:p>
            <a:fld id="{59BF48E4-5387-46A6-B003-7178FC138802}" type="datetimeFigureOut">
              <a:rPr lang="en-US" smtClean="0"/>
              <a:t>10/5/2022</a:t>
            </a:fld>
            <a:endParaRPr lang="en-US"/>
          </a:p>
        </p:txBody>
      </p:sp>
      <p:sp>
        <p:nvSpPr>
          <p:cNvPr id="6" name="Footer Placeholder 5">
            <a:extLst>
              <a:ext uri="{FF2B5EF4-FFF2-40B4-BE49-F238E27FC236}">
                <a16:creationId xmlns:a16="http://schemas.microsoft.com/office/drawing/2014/main" xmlns="" id="{69DD2D33-9428-41E3-A616-1A3E1524011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16566BE5-DFDB-461E-93A6-51A9A82785DB}"/>
              </a:ext>
            </a:extLst>
          </p:cNvPr>
          <p:cNvSpPr>
            <a:spLocks noGrp="1"/>
          </p:cNvSpPr>
          <p:nvPr>
            <p:ph type="sldNum" sz="quarter" idx="12"/>
          </p:nvPr>
        </p:nvSpPr>
        <p:spPr/>
        <p:txBody>
          <a:bodyPr/>
          <a:lstStyle/>
          <a:p>
            <a:fld id="{936EAFE3-A213-49F3-978B-46E939A94535}" type="slidenum">
              <a:rPr lang="en-US" smtClean="0"/>
              <a:t>‹#›</a:t>
            </a:fld>
            <a:endParaRPr lang="en-US"/>
          </a:p>
        </p:txBody>
      </p:sp>
    </p:spTree>
    <p:extLst>
      <p:ext uri="{BB962C8B-B14F-4D97-AF65-F5344CB8AC3E}">
        <p14:creationId xmlns:p14="http://schemas.microsoft.com/office/powerpoint/2010/main" val="4014995869"/>
      </p:ext>
    </p:extLst>
  </p:cSld>
  <p:clrMapOvr>
    <a:masterClrMapping/>
  </p:clrMapOvr>
  <p:transition spd="slow">
    <p:fade/>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A22A9BE9-7F72-794D-9F3C-9A8FE2E8F64B}"/>
              </a:ext>
            </a:extLst>
          </p:cNvPr>
          <p:cNvSpPr>
            <a:spLocks noGrp="1"/>
          </p:cNvSpPr>
          <p:nvPr>
            <p:ph type="title"/>
          </p:nvPr>
        </p:nvSpPr>
        <p:spPr>
          <a:xfrm>
            <a:off x="831850" y="1709738"/>
            <a:ext cx="10515600" cy="2852737"/>
          </a:xfrm>
        </p:spPr>
        <p:txBody>
          <a:bodyPr anchor="b"/>
          <a:lstStyle>
            <a:lvl1pPr>
              <a:defRPr sz="6000"/>
            </a:lvl1pPr>
          </a:lstStyle>
          <a:p>
            <a:r>
              <a:rPr kumimoji="1" lang="zh-CN" altLang="en-US"/>
              <a:t>单击此处编辑母版标题样式</a:t>
            </a:r>
          </a:p>
        </p:txBody>
      </p:sp>
      <p:sp>
        <p:nvSpPr>
          <p:cNvPr id="3" name="文本占位符 2">
            <a:extLst>
              <a:ext uri="{FF2B5EF4-FFF2-40B4-BE49-F238E27FC236}">
                <a16:creationId xmlns:a16="http://schemas.microsoft.com/office/drawing/2014/main" xmlns="" id="{13AC6F02-871E-DE47-AC93-1CD134CED5F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zh-CN" altLang="en-US"/>
              <a:t>单击此处编辑母版文本样式</a:t>
            </a:r>
          </a:p>
        </p:txBody>
      </p:sp>
      <p:sp>
        <p:nvSpPr>
          <p:cNvPr id="4" name="日期占位符 3">
            <a:extLst>
              <a:ext uri="{FF2B5EF4-FFF2-40B4-BE49-F238E27FC236}">
                <a16:creationId xmlns:a16="http://schemas.microsoft.com/office/drawing/2014/main" xmlns="" id="{1C55CEBD-7C39-394B-A99F-80554FC46B49}"/>
              </a:ext>
            </a:extLst>
          </p:cNvPr>
          <p:cNvSpPr>
            <a:spLocks noGrp="1"/>
          </p:cNvSpPr>
          <p:nvPr>
            <p:ph type="dt" sz="half" idx="10"/>
          </p:nvPr>
        </p:nvSpPr>
        <p:spPr/>
        <p:txBody>
          <a:bodyPr/>
          <a:lstStyle/>
          <a:p>
            <a:fld id="{84B79D43-DAE6-0F47-A9C1-04982654FBFB}" type="datetimeFigureOut">
              <a:rPr kumimoji="1" lang="zh-CN" altLang="en-US" smtClean="0">
                <a:solidFill>
                  <a:prstClr val="black">
                    <a:tint val="75000"/>
                  </a:prstClr>
                </a:solidFill>
              </a:rPr>
              <a:pPr/>
              <a:t>2022/10/5</a:t>
            </a:fld>
            <a:endParaRPr kumimoji="1" lang="zh-CN" altLang="en-US">
              <a:solidFill>
                <a:prstClr val="black">
                  <a:tint val="75000"/>
                </a:prstClr>
              </a:solidFill>
            </a:endParaRPr>
          </a:p>
        </p:txBody>
      </p:sp>
      <p:sp>
        <p:nvSpPr>
          <p:cNvPr id="5" name="页脚占位符 4">
            <a:extLst>
              <a:ext uri="{FF2B5EF4-FFF2-40B4-BE49-F238E27FC236}">
                <a16:creationId xmlns:a16="http://schemas.microsoft.com/office/drawing/2014/main" xmlns="" id="{AB24BB0A-6CBD-2E41-ACC7-D29880DA3BBB}"/>
              </a:ext>
            </a:extLst>
          </p:cNvPr>
          <p:cNvSpPr>
            <a:spLocks noGrp="1"/>
          </p:cNvSpPr>
          <p:nvPr>
            <p:ph type="ftr" sz="quarter" idx="11"/>
          </p:nvPr>
        </p:nvSpPr>
        <p:spPr/>
        <p:txBody>
          <a:bodyPr/>
          <a:lstStyle/>
          <a:p>
            <a:endParaRPr kumimoji="1"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xmlns="" id="{0CDC3A08-879E-9449-ADFD-682ABDEB913D}"/>
              </a:ext>
            </a:extLst>
          </p:cNvPr>
          <p:cNvSpPr>
            <a:spLocks noGrp="1"/>
          </p:cNvSpPr>
          <p:nvPr>
            <p:ph type="sldNum" sz="quarter" idx="12"/>
          </p:nvPr>
        </p:nvSpPr>
        <p:spPr/>
        <p:txBody>
          <a:bodyPr/>
          <a:lstStyle/>
          <a:p>
            <a:fld id="{EEF17B97-31AA-F046-A2B1-CB7B8C901C9E}" type="slidenum">
              <a:rPr kumimoji="1" lang="zh-CN" altLang="en-US" smtClean="0">
                <a:solidFill>
                  <a:prstClr val="black">
                    <a:tint val="75000"/>
                  </a:prstClr>
                </a:solidFill>
              </a:rPr>
              <a:pPr/>
              <a:t>‹#›</a:t>
            </a:fld>
            <a:endParaRPr kumimoji="1" lang="zh-CN" altLang="en-US">
              <a:solidFill>
                <a:prstClr val="black">
                  <a:tint val="75000"/>
                </a:prstClr>
              </a:solidFill>
            </a:endParaRPr>
          </a:p>
        </p:txBody>
      </p:sp>
    </p:spTree>
    <p:extLst>
      <p:ext uri="{BB962C8B-B14F-4D97-AF65-F5344CB8AC3E}">
        <p14:creationId xmlns:p14="http://schemas.microsoft.com/office/powerpoint/2010/main" val="1567693309"/>
      </p:ext>
    </p:extLst>
  </p:cSld>
  <p:clrMapOvr>
    <a:masterClrMapping/>
  </p:clrMapOvr>
  <p:transition spd="slow">
    <p:fade/>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C403AC0A-0AC7-E046-A454-45AF18903BBF}"/>
              </a:ext>
            </a:extLst>
          </p:cNvPr>
          <p:cNvSpPr>
            <a:spLocks noGrp="1"/>
          </p:cNvSpPr>
          <p:nvPr>
            <p:ph type="title"/>
          </p:nvPr>
        </p:nvSpPr>
        <p:spPr/>
        <p:txBody>
          <a:bodyPr/>
          <a:lstStyle/>
          <a:p>
            <a:r>
              <a:rPr kumimoji="1" lang="zh-CN" altLang="en-US"/>
              <a:t>单击此处编辑母版标题样式</a:t>
            </a:r>
          </a:p>
        </p:txBody>
      </p:sp>
      <p:sp>
        <p:nvSpPr>
          <p:cNvPr id="3" name="内容占位符 2">
            <a:extLst>
              <a:ext uri="{FF2B5EF4-FFF2-40B4-BE49-F238E27FC236}">
                <a16:creationId xmlns:a16="http://schemas.microsoft.com/office/drawing/2014/main" xmlns="" id="{BCFDF19E-3B3B-4842-9CFB-FEE132D206CF}"/>
              </a:ext>
            </a:extLst>
          </p:cNvPr>
          <p:cNvSpPr>
            <a:spLocks noGrp="1"/>
          </p:cNvSpPr>
          <p:nvPr>
            <p:ph sz="half" idx="1"/>
          </p:nvPr>
        </p:nvSpPr>
        <p:spPr>
          <a:xfrm>
            <a:off x="838200" y="1825625"/>
            <a:ext cx="5181600" cy="4351338"/>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内容占位符 3">
            <a:extLst>
              <a:ext uri="{FF2B5EF4-FFF2-40B4-BE49-F238E27FC236}">
                <a16:creationId xmlns:a16="http://schemas.microsoft.com/office/drawing/2014/main" xmlns="" id="{6E65A68E-44C5-224D-8CA2-CC2B095E1927}"/>
              </a:ext>
            </a:extLst>
          </p:cNvPr>
          <p:cNvSpPr>
            <a:spLocks noGrp="1"/>
          </p:cNvSpPr>
          <p:nvPr>
            <p:ph sz="half" idx="2"/>
          </p:nvPr>
        </p:nvSpPr>
        <p:spPr>
          <a:xfrm>
            <a:off x="6172200" y="1825625"/>
            <a:ext cx="5181600" cy="4351338"/>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5" name="日期占位符 4">
            <a:extLst>
              <a:ext uri="{FF2B5EF4-FFF2-40B4-BE49-F238E27FC236}">
                <a16:creationId xmlns:a16="http://schemas.microsoft.com/office/drawing/2014/main" xmlns="" id="{2D30D364-0692-4248-99C8-3F14D2E4ABF8}"/>
              </a:ext>
            </a:extLst>
          </p:cNvPr>
          <p:cNvSpPr>
            <a:spLocks noGrp="1"/>
          </p:cNvSpPr>
          <p:nvPr>
            <p:ph type="dt" sz="half" idx="10"/>
          </p:nvPr>
        </p:nvSpPr>
        <p:spPr/>
        <p:txBody>
          <a:bodyPr/>
          <a:lstStyle/>
          <a:p>
            <a:fld id="{84B79D43-DAE6-0F47-A9C1-04982654FBFB}" type="datetimeFigureOut">
              <a:rPr kumimoji="1" lang="zh-CN" altLang="en-US" smtClean="0">
                <a:solidFill>
                  <a:prstClr val="black">
                    <a:tint val="75000"/>
                  </a:prstClr>
                </a:solidFill>
              </a:rPr>
              <a:pPr/>
              <a:t>2022/10/5</a:t>
            </a:fld>
            <a:endParaRPr kumimoji="1" lang="zh-CN" altLang="en-US">
              <a:solidFill>
                <a:prstClr val="black">
                  <a:tint val="75000"/>
                </a:prstClr>
              </a:solidFill>
            </a:endParaRPr>
          </a:p>
        </p:txBody>
      </p:sp>
      <p:sp>
        <p:nvSpPr>
          <p:cNvPr id="6" name="页脚占位符 5">
            <a:extLst>
              <a:ext uri="{FF2B5EF4-FFF2-40B4-BE49-F238E27FC236}">
                <a16:creationId xmlns:a16="http://schemas.microsoft.com/office/drawing/2014/main" xmlns="" id="{EC7A17F9-1059-CB44-9EC4-3DC90DCBC098}"/>
              </a:ext>
            </a:extLst>
          </p:cNvPr>
          <p:cNvSpPr>
            <a:spLocks noGrp="1"/>
          </p:cNvSpPr>
          <p:nvPr>
            <p:ph type="ftr" sz="quarter" idx="11"/>
          </p:nvPr>
        </p:nvSpPr>
        <p:spPr/>
        <p:txBody>
          <a:bodyPr/>
          <a:lstStyle/>
          <a:p>
            <a:endParaRPr kumimoji="1"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xmlns="" id="{088F51C2-BC0A-9647-96E7-996BE581CB4D}"/>
              </a:ext>
            </a:extLst>
          </p:cNvPr>
          <p:cNvSpPr>
            <a:spLocks noGrp="1"/>
          </p:cNvSpPr>
          <p:nvPr>
            <p:ph type="sldNum" sz="quarter" idx="12"/>
          </p:nvPr>
        </p:nvSpPr>
        <p:spPr/>
        <p:txBody>
          <a:bodyPr/>
          <a:lstStyle/>
          <a:p>
            <a:fld id="{EEF17B97-31AA-F046-A2B1-CB7B8C901C9E}" type="slidenum">
              <a:rPr kumimoji="1" lang="zh-CN" altLang="en-US" smtClean="0">
                <a:solidFill>
                  <a:prstClr val="black">
                    <a:tint val="75000"/>
                  </a:prstClr>
                </a:solidFill>
              </a:rPr>
              <a:pPr/>
              <a:t>‹#›</a:t>
            </a:fld>
            <a:endParaRPr kumimoji="1" lang="zh-CN" altLang="en-US">
              <a:solidFill>
                <a:prstClr val="black">
                  <a:tint val="75000"/>
                </a:prstClr>
              </a:solidFill>
            </a:endParaRPr>
          </a:p>
        </p:txBody>
      </p:sp>
    </p:spTree>
    <p:extLst>
      <p:ext uri="{BB962C8B-B14F-4D97-AF65-F5344CB8AC3E}">
        <p14:creationId xmlns:p14="http://schemas.microsoft.com/office/powerpoint/2010/main" val="1953075223"/>
      </p:ext>
    </p:extLst>
  </p:cSld>
  <p:clrMapOvr>
    <a:masterClrMapping/>
  </p:clrMapOvr>
  <p:transition spd="slow">
    <p:fade/>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9FD20C3A-97FD-EC48-8472-14766CCB9D92}"/>
              </a:ext>
            </a:extLst>
          </p:cNvPr>
          <p:cNvSpPr>
            <a:spLocks noGrp="1"/>
          </p:cNvSpPr>
          <p:nvPr>
            <p:ph type="title"/>
          </p:nvPr>
        </p:nvSpPr>
        <p:spPr>
          <a:xfrm>
            <a:off x="839788" y="365125"/>
            <a:ext cx="10515600" cy="1325563"/>
          </a:xfrm>
        </p:spPr>
        <p:txBody>
          <a:bodyPr/>
          <a:lstStyle/>
          <a:p>
            <a:r>
              <a:rPr kumimoji="1" lang="zh-CN" altLang="en-US"/>
              <a:t>单击此处编辑母版标题样式</a:t>
            </a:r>
          </a:p>
        </p:txBody>
      </p:sp>
      <p:sp>
        <p:nvSpPr>
          <p:cNvPr id="3" name="文本占位符 2">
            <a:extLst>
              <a:ext uri="{FF2B5EF4-FFF2-40B4-BE49-F238E27FC236}">
                <a16:creationId xmlns:a16="http://schemas.microsoft.com/office/drawing/2014/main" xmlns="" id="{CB998ED0-C05E-BF44-803B-F32434D9694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CN" altLang="en-US"/>
              <a:t>单击此处编辑母版文本样式</a:t>
            </a:r>
          </a:p>
        </p:txBody>
      </p:sp>
      <p:sp>
        <p:nvSpPr>
          <p:cNvPr id="4" name="内容占位符 3">
            <a:extLst>
              <a:ext uri="{FF2B5EF4-FFF2-40B4-BE49-F238E27FC236}">
                <a16:creationId xmlns:a16="http://schemas.microsoft.com/office/drawing/2014/main" xmlns="" id="{9C2F7DA8-241B-6E41-B115-7DD4AB88F1CE}"/>
              </a:ext>
            </a:extLst>
          </p:cNvPr>
          <p:cNvSpPr>
            <a:spLocks noGrp="1"/>
          </p:cNvSpPr>
          <p:nvPr>
            <p:ph sz="half" idx="2"/>
          </p:nvPr>
        </p:nvSpPr>
        <p:spPr>
          <a:xfrm>
            <a:off x="839788" y="2505075"/>
            <a:ext cx="5157787" cy="3684588"/>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5" name="文本占位符 4">
            <a:extLst>
              <a:ext uri="{FF2B5EF4-FFF2-40B4-BE49-F238E27FC236}">
                <a16:creationId xmlns:a16="http://schemas.microsoft.com/office/drawing/2014/main" xmlns="" id="{1763B39A-3922-DC4C-A9E0-E8F6F55BCC6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CN" altLang="en-US"/>
              <a:t>单击此处编辑母版文本样式</a:t>
            </a:r>
          </a:p>
        </p:txBody>
      </p:sp>
      <p:sp>
        <p:nvSpPr>
          <p:cNvPr id="6" name="内容占位符 5">
            <a:extLst>
              <a:ext uri="{FF2B5EF4-FFF2-40B4-BE49-F238E27FC236}">
                <a16:creationId xmlns:a16="http://schemas.microsoft.com/office/drawing/2014/main" xmlns="" id="{D1B154D5-EB01-C546-8E33-06C61DAFCD03}"/>
              </a:ext>
            </a:extLst>
          </p:cNvPr>
          <p:cNvSpPr>
            <a:spLocks noGrp="1"/>
          </p:cNvSpPr>
          <p:nvPr>
            <p:ph sz="quarter" idx="4"/>
          </p:nvPr>
        </p:nvSpPr>
        <p:spPr>
          <a:xfrm>
            <a:off x="6172200" y="2505075"/>
            <a:ext cx="5183188" cy="3684588"/>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7" name="日期占位符 6">
            <a:extLst>
              <a:ext uri="{FF2B5EF4-FFF2-40B4-BE49-F238E27FC236}">
                <a16:creationId xmlns:a16="http://schemas.microsoft.com/office/drawing/2014/main" xmlns="" id="{072C4281-F8A6-F144-B529-6697CA44A29E}"/>
              </a:ext>
            </a:extLst>
          </p:cNvPr>
          <p:cNvSpPr>
            <a:spLocks noGrp="1"/>
          </p:cNvSpPr>
          <p:nvPr>
            <p:ph type="dt" sz="half" idx="10"/>
          </p:nvPr>
        </p:nvSpPr>
        <p:spPr/>
        <p:txBody>
          <a:bodyPr/>
          <a:lstStyle/>
          <a:p>
            <a:fld id="{84B79D43-DAE6-0F47-A9C1-04982654FBFB}" type="datetimeFigureOut">
              <a:rPr kumimoji="1" lang="zh-CN" altLang="en-US" smtClean="0">
                <a:solidFill>
                  <a:prstClr val="black">
                    <a:tint val="75000"/>
                  </a:prstClr>
                </a:solidFill>
              </a:rPr>
              <a:pPr/>
              <a:t>2022/10/5</a:t>
            </a:fld>
            <a:endParaRPr kumimoji="1" lang="zh-CN" altLang="en-US">
              <a:solidFill>
                <a:prstClr val="black">
                  <a:tint val="75000"/>
                </a:prstClr>
              </a:solidFill>
            </a:endParaRPr>
          </a:p>
        </p:txBody>
      </p:sp>
      <p:sp>
        <p:nvSpPr>
          <p:cNvPr id="8" name="页脚占位符 7">
            <a:extLst>
              <a:ext uri="{FF2B5EF4-FFF2-40B4-BE49-F238E27FC236}">
                <a16:creationId xmlns:a16="http://schemas.microsoft.com/office/drawing/2014/main" xmlns="" id="{DE8B9C80-60CA-A34E-BFF9-C5EF301C401D}"/>
              </a:ext>
            </a:extLst>
          </p:cNvPr>
          <p:cNvSpPr>
            <a:spLocks noGrp="1"/>
          </p:cNvSpPr>
          <p:nvPr>
            <p:ph type="ftr" sz="quarter" idx="11"/>
          </p:nvPr>
        </p:nvSpPr>
        <p:spPr/>
        <p:txBody>
          <a:bodyPr/>
          <a:lstStyle/>
          <a:p>
            <a:endParaRPr kumimoji="1" lang="zh-CN" altLang="en-US">
              <a:solidFill>
                <a:prstClr val="black">
                  <a:tint val="75000"/>
                </a:prstClr>
              </a:solidFill>
            </a:endParaRPr>
          </a:p>
        </p:txBody>
      </p:sp>
      <p:sp>
        <p:nvSpPr>
          <p:cNvPr id="9" name="灯片编号占位符 8">
            <a:extLst>
              <a:ext uri="{FF2B5EF4-FFF2-40B4-BE49-F238E27FC236}">
                <a16:creationId xmlns:a16="http://schemas.microsoft.com/office/drawing/2014/main" xmlns="" id="{BF90AAA6-55AF-1F43-85E0-154D6A6111AB}"/>
              </a:ext>
            </a:extLst>
          </p:cNvPr>
          <p:cNvSpPr>
            <a:spLocks noGrp="1"/>
          </p:cNvSpPr>
          <p:nvPr>
            <p:ph type="sldNum" sz="quarter" idx="12"/>
          </p:nvPr>
        </p:nvSpPr>
        <p:spPr/>
        <p:txBody>
          <a:bodyPr/>
          <a:lstStyle/>
          <a:p>
            <a:fld id="{EEF17B97-31AA-F046-A2B1-CB7B8C901C9E}" type="slidenum">
              <a:rPr kumimoji="1" lang="zh-CN" altLang="en-US" smtClean="0">
                <a:solidFill>
                  <a:prstClr val="black">
                    <a:tint val="75000"/>
                  </a:prstClr>
                </a:solidFill>
              </a:rPr>
              <a:pPr/>
              <a:t>‹#›</a:t>
            </a:fld>
            <a:endParaRPr kumimoji="1" lang="zh-CN" altLang="en-US">
              <a:solidFill>
                <a:prstClr val="black">
                  <a:tint val="75000"/>
                </a:prstClr>
              </a:solidFill>
            </a:endParaRPr>
          </a:p>
        </p:txBody>
      </p:sp>
    </p:spTree>
    <p:extLst>
      <p:ext uri="{BB962C8B-B14F-4D97-AF65-F5344CB8AC3E}">
        <p14:creationId xmlns:p14="http://schemas.microsoft.com/office/powerpoint/2010/main" val="2198258699"/>
      </p:ext>
    </p:extLst>
  </p:cSld>
  <p:clrMapOvr>
    <a:masterClrMapping/>
  </p:clrMapOvr>
  <p:transition spd="slow">
    <p:fade/>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8B57A5C9-2CA0-5C4F-B0AC-699302B218E6}"/>
              </a:ext>
            </a:extLst>
          </p:cNvPr>
          <p:cNvSpPr>
            <a:spLocks noGrp="1"/>
          </p:cNvSpPr>
          <p:nvPr>
            <p:ph type="title"/>
          </p:nvPr>
        </p:nvSpPr>
        <p:spPr/>
        <p:txBody>
          <a:bodyPr/>
          <a:lstStyle/>
          <a:p>
            <a:r>
              <a:rPr kumimoji="1" lang="zh-CN" altLang="en-US"/>
              <a:t>单击此处编辑母版标题样式</a:t>
            </a:r>
          </a:p>
        </p:txBody>
      </p:sp>
      <p:sp>
        <p:nvSpPr>
          <p:cNvPr id="3" name="日期占位符 2">
            <a:extLst>
              <a:ext uri="{FF2B5EF4-FFF2-40B4-BE49-F238E27FC236}">
                <a16:creationId xmlns:a16="http://schemas.microsoft.com/office/drawing/2014/main" xmlns="" id="{FE2BD9DE-4F17-9E46-85D8-E2B12EE2279A}"/>
              </a:ext>
            </a:extLst>
          </p:cNvPr>
          <p:cNvSpPr>
            <a:spLocks noGrp="1"/>
          </p:cNvSpPr>
          <p:nvPr>
            <p:ph type="dt" sz="half" idx="10"/>
          </p:nvPr>
        </p:nvSpPr>
        <p:spPr/>
        <p:txBody>
          <a:bodyPr/>
          <a:lstStyle/>
          <a:p>
            <a:fld id="{84B79D43-DAE6-0F47-A9C1-04982654FBFB}" type="datetimeFigureOut">
              <a:rPr kumimoji="1" lang="zh-CN" altLang="en-US" smtClean="0">
                <a:solidFill>
                  <a:prstClr val="black">
                    <a:tint val="75000"/>
                  </a:prstClr>
                </a:solidFill>
              </a:rPr>
              <a:pPr/>
              <a:t>2022/10/5</a:t>
            </a:fld>
            <a:endParaRPr kumimoji="1" lang="zh-CN" altLang="en-US">
              <a:solidFill>
                <a:prstClr val="black">
                  <a:tint val="75000"/>
                </a:prstClr>
              </a:solidFill>
            </a:endParaRPr>
          </a:p>
        </p:txBody>
      </p:sp>
      <p:sp>
        <p:nvSpPr>
          <p:cNvPr id="4" name="页脚占位符 3">
            <a:extLst>
              <a:ext uri="{FF2B5EF4-FFF2-40B4-BE49-F238E27FC236}">
                <a16:creationId xmlns:a16="http://schemas.microsoft.com/office/drawing/2014/main" xmlns="" id="{531FE32F-DD65-4F4F-A322-76B6249BA721}"/>
              </a:ext>
            </a:extLst>
          </p:cNvPr>
          <p:cNvSpPr>
            <a:spLocks noGrp="1"/>
          </p:cNvSpPr>
          <p:nvPr>
            <p:ph type="ftr" sz="quarter" idx="11"/>
          </p:nvPr>
        </p:nvSpPr>
        <p:spPr/>
        <p:txBody>
          <a:bodyPr/>
          <a:lstStyle/>
          <a:p>
            <a:endParaRPr kumimoji="1" lang="zh-CN" altLang="en-US">
              <a:solidFill>
                <a:prstClr val="black">
                  <a:tint val="75000"/>
                </a:prstClr>
              </a:solidFill>
            </a:endParaRPr>
          </a:p>
        </p:txBody>
      </p:sp>
      <p:sp>
        <p:nvSpPr>
          <p:cNvPr id="5" name="灯片编号占位符 4">
            <a:extLst>
              <a:ext uri="{FF2B5EF4-FFF2-40B4-BE49-F238E27FC236}">
                <a16:creationId xmlns:a16="http://schemas.microsoft.com/office/drawing/2014/main" xmlns="" id="{F1B1DDF3-917A-F04E-96B7-4D0D88E63782}"/>
              </a:ext>
            </a:extLst>
          </p:cNvPr>
          <p:cNvSpPr>
            <a:spLocks noGrp="1"/>
          </p:cNvSpPr>
          <p:nvPr>
            <p:ph type="sldNum" sz="quarter" idx="12"/>
          </p:nvPr>
        </p:nvSpPr>
        <p:spPr/>
        <p:txBody>
          <a:bodyPr/>
          <a:lstStyle/>
          <a:p>
            <a:fld id="{EEF17B97-31AA-F046-A2B1-CB7B8C901C9E}" type="slidenum">
              <a:rPr kumimoji="1" lang="zh-CN" altLang="en-US" smtClean="0">
                <a:solidFill>
                  <a:prstClr val="black">
                    <a:tint val="75000"/>
                  </a:prstClr>
                </a:solidFill>
              </a:rPr>
              <a:pPr/>
              <a:t>‹#›</a:t>
            </a:fld>
            <a:endParaRPr kumimoji="1" lang="zh-CN" altLang="en-US">
              <a:solidFill>
                <a:prstClr val="black">
                  <a:tint val="75000"/>
                </a:prstClr>
              </a:solidFill>
            </a:endParaRPr>
          </a:p>
        </p:txBody>
      </p:sp>
    </p:spTree>
    <p:extLst>
      <p:ext uri="{BB962C8B-B14F-4D97-AF65-F5344CB8AC3E}">
        <p14:creationId xmlns:p14="http://schemas.microsoft.com/office/powerpoint/2010/main" val="3628981530"/>
      </p:ext>
    </p:extLst>
  </p:cSld>
  <p:clrMapOvr>
    <a:masterClrMapping/>
  </p:clrMapOvr>
  <p:transition spd="slow">
    <p:fad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0AF1B7EC-7263-EF4F-B8F8-7BC4A0926652}"/>
              </a:ext>
            </a:extLst>
          </p:cNvPr>
          <p:cNvSpPr>
            <a:spLocks noGrp="1"/>
          </p:cNvSpPr>
          <p:nvPr>
            <p:ph type="dt" sz="half" idx="10"/>
          </p:nvPr>
        </p:nvSpPr>
        <p:spPr/>
        <p:txBody>
          <a:bodyPr/>
          <a:lstStyle/>
          <a:p>
            <a:fld id="{84B79D43-DAE6-0F47-A9C1-04982654FBFB}" type="datetimeFigureOut">
              <a:rPr kumimoji="1" lang="zh-CN" altLang="en-US" smtClean="0">
                <a:solidFill>
                  <a:prstClr val="black">
                    <a:tint val="75000"/>
                  </a:prstClr>
                </a:solidFill>
              </a:rPr>
              <a:pPr/>
              <a:t>2022/10/5</a:t>
            </a:fld>
            <a:endParaRPr kumimoji="1" lang="zh-CN" altLang="en-US">
              <a:solidFill>
                <a:prstClr val="black">
                  <a:tint val="75000"/>
                </a:prstClr>
              </a:solidFill>
            </a:endParaRPr>
          </a:p>
        </p:txBody>
      </p:sp>
      <p:sp>
        <p:nvSpPr>
          <p:cNvPr id="3" name="页脚占位符 2">
            <a:extLst>
              <a:ext uri="{FF2B5EF4-FFF2-40B4-BE49-F238E27FC236}">
                <a16:creationId xmlns:a16="http://schemas.microsoft.com/office/drawing/2014/main" xmlns="" id="{A87EA049-7CA7-2242-BC65-574B701167D0}"/>
              </a:ext>
            </a:extLst>
          </p:cNvPr>
          <p:cNvSpPr>
            <a:spLocks noGrp="1"/>
          </p:cNvSpPr>
          <p:nvPr>
            <p:ph type="ftr" sz="quarter" idx="11"/>
          </p:nvPr>
        </p:nvSpPr>
        <p:spPr/>
        <p:txBody>
          <a:bodyPr/>
          <a:lstStyle/>
          <a:p>
            <a:endParaRPr kumimoji="1" lang="zh-CN" altLang="en-US">
              <a:solidFill>
                <a:prstClr val="black">
                  <a:tint val="75000"/>
                </a:prstClr>
              </a:solidFill>
            </a:endParaRPr>
          </a:p>
        </p:txBody>
      </p:sp>
      <p:sp>
        <p:nvSpPr>
          <p:cNvPr id="4" name="灯片编号占位符 3">
            <a:extLst>
              <a:ext uri="{FF2B5EF4-FFF2-40B4-BE49-F238E27FC236}">
                <a16:creationId xmlns:a16="http://schemas.microsoft.com/office/drawing/2014/main" xmlns="" id="{8581E859-109B-1D4E-BD7F-295BD77D5879}"/>
              </a:ext>
            </a:extLst>
          </p:cNvPr>
          <p:cNvSpPr>
            <a:spLocks noGrp="1"/>
          </p:cNvSpPr>
          <p:nvPr>
            <p:ph type="sldNum" sz="quarter" idx="12"/>
          </p:nvPr>
        </p:nvSpPr>
        <p:spPr/>
        <p:txBody>
          <a:bodyPr/>
          <a:lstStyle/>
          <a:p>
            <a:fld id="{EEF17B97-31AA-F046-A2B1-CB7B8C901C9E}" type="slidenum">
              <a:rPr kumimoji="1" lang="zh-CN" altLang="en-US" smtClean="0">
                <a:solidFill>
                  <a:prstClr val="black">
                    <a:tint val="75000"/>
                  </a:prstClr>
                </a:solidFill>
              </a:rPr>
              <a:pPr/>
              <a:t>‹#›</a:t>
            </a:fld>
            <a:endParaRPr kumimoji="1" lang="zh-CN" altLang="en-US">
              <a:solidFill>
                <a:prstClr val="black">
                  <a:tint val="75000"/>
                </a:prstClr>
              </a:solidFill>
            </a:endParaRPr>
          </a:p>
        </p:txBody>
      </p:sp>
    </p:spTree>
    <p:extLst>
      <p:ext uri="{BB962C8B-B14F-4D97-AF65-F5344CB8AC3E}">
        <p14:creationId xmlns:p14="http://schemas.microsoft.com/office/powerpoint/2010/main" val="964169773"/>
      </p:ext>
    </p:extLst>
  </p:cSld>
  <p:clrMapOvr>
    <a:masterClrMapping/>
  </p:clrMapOvr>
  <p:transition spd="slow">
    <p:fad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3F08FA14-2A56-8F40-B578-1AF41EF3438B}"/>
              </a:ext>
            </a:extLst>
          </p:cNvPr>
          <p:cNvSpPr>
            <a:spLocks noGrp="1"/>
          </p:cNvSpPr>
          <p:nvPr>
            <p:ph type="title"/>
          </p:nvPr>
        </p:nvSpPr>
        <p:spPr>
          <a:xfrm>
            <a:off x="839788" y="457200"/>
            <a:ext cx="3932237" cy="1600200"/>
          </a:xfrm>
        </p:spPr>
        <p:txBody>
          <a:bodyPr anchor="b"/>
          <a:lstStyle>
            <a:lvl1pPr>
              <a:defRPr sz="3200"/>
            </a:lvl1pPr>
          </a:lstStyle>
          <a:p>
            <a:r>
              <a:rPr kumimoji="1" lang="zh-CN" altLang="en-US"/>
              <a:t>单击此处编辑母版标题样式</a:t>
            </a:r>
          </a:p>
        </p:txBody>
      </p:sp>
      <p:sp>
        <p:nvSpPr>
          <p:cNvPr id="3" name="内容占位符 2">
            <a:extLst>
              <a:ext uri="{FF2B5EF4-FFF2-40B4-BE49-F238E27FC236}">
                <a16:creationId xmlns:a16="http://schemas.microsoft.com/office/drawing/2014/main" xmlns="" id="{40FD8ED5-6CD0-9A49-908F-DD8F31EFE59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文本占位符 3">
            <a:extLst>
              <a:ext uri="{FF2B5EF4-FFF2-40B4-BE49-F238E27FC236}">
                <a16:creationId xmlns:a16="http://schemas.microsoft.com/office/drawing/2014/main" xmlns="" id="{3F95D50D-3854-BF41-B1B4-C14B47F0A8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zh-CN" altLang="en-US"/>
              <a:t>单击此处编辑母版文本样式</a:t>
            </a:r>
          </a:p>
        </p:txBody>
      </p:sp>
      <p:sp>
        <p:nvSpPr>
          <p:cNvPr id="5" name="日期占位符 4">
            <a:extLst>
              <a:ext uri="{FF2B5EF4-FFF2-40B4-BE49-F238E27FC236}">
                <a16:creationId xmlns:a16="http://schemas.microsoft.com/office/drawing/2014/main" xmlns="" id="{DE198175-F7BB-9649-87FC-791054344719}"/>
              </a:ext>
            </a:extLst>
          </p:cNvPr>
          <p:cNvSpPr>
            <a:spLocks noGrp="1"/>
          </p:cNvSpPr>
          <p:nvPr>
            <p:ph type="dt" sz="half" idx="10"/>
          </p:nvPr>
        </p:nvSpPr>
        <p:spPr/>
        <p:txBody>
          <a:bodyPr/>
          <a:lstStyle/>
          <a:p>
            <a:fld id="{84B79D43-DAE6-0F47-A9C1-04982654FBFB}" type="datetimeFigureOut">
              <a:rPr kumimoji="1" lang="zh-CN" altLang="en-US" smtClean="0">
                <a:solidFill>
                  <a:prstClr val="black">
                    <a:tint val="75000"/>
                  </a:prstClr>
                </a:solidFill>
              </a:rPr>
              <a:pPr/>
              <a:t>2022/10/5</a:t>
            </a:fld>
            <a:endParaRPr kumimoji="1" lang="zh-CN" altLang="en-US">
              <a:solidFill>
                <a:prstClr val="black">
                  <a:tint val="75000"/>
                </a:prstClr>
              </a:solidFill>
            </a:endParaRPr>
          </a:p>
        </p:txBody>
      </p:sp>
      <p:sp>
        <p:nvSpPr>
          <p:cNvPr id="6" name="页脚占位符 5">
            <a:extLst>
              <a:ext uri="{FF2B5EF4-FFF2-40B4-BE49-F238E27FC236}">
                <a16:creationId xmlns:a16="http://schemas.microsoft.com/office/drawing/2014/main" xmlns="" id="{780D134F-22C8-A147-86A1-AFCE01B66131}"/>
              </a:ext>
            </a:extLst>
          </p:cNvPr>
          <p:cNvSpPr>
            <a:spLocks noGrp="1"/>
          </p:cNvSpPr>
          <p:nvPr>
            <p:ph type="ftr" sz="quarter" idx="11"/>
          </p:nvPr>
        </p:nvSpPr>
        <p:spPr/>
        <p:txBody>
          <a:bodyPr/>
          <a:lstStyle/>
          <a:p>
            <a:endParaRPr kumimoji="1"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xmlns="" id="{92ABE2F8-7F2B-084D-AA59-F1D650034195}"/>
              </a:ext>
            </a:extLst>
          </p:cNvPr>
          <p:cNvSpPr>
            <a:spLocks noGrp="1"/>
          </p:cNvSpPr>
          <p:nvPr>
            <p:ph type="sldNum" sz="quarter" idx="12"/>
          </p:nvPr>
        </p:nvSpPr>
        <p:spPr/>
        <p:txBody>
          <a:bodyPr/>
          <a:lstStyle/>
          <a:p>
            <a:fld id="{EEF17B97-31AA-F046-A2B1-CB7B8C901C9E}" type="slidenum">
              <a:rPr kumimoji="1" lang="zh-CN" altLang="en-US" smtClean="0">
                <a:solidFill>
                  <a:prstClr val="black">
                    <a:tint val="75000"/>
                  </a:prstClr>
                </a:solidFill>
              </a:rPr>
              <a:pPr/>
              <a:t>‹#›</a:t>
            </a:fld>
            <a:endParaRPr kumimoji="1" lang="zh-CN" altLang="en-US">
              <a:solidFill>
                <a:prstClr val="black">
                  <a:tint val="75000"/>
                </a:prstClr>
              </a:solidFill>
            </a:endParaRPr>
          </a:p>
        </p:txBody>
      </p:sp>
    </p:spTree>
    <p:extLst>
      <p:ext uri="{BB962C8B-B14F-4D97-AF65-F5344CB8AC3E}">
        <p14:creationId xmlns:p14="http://schemas.microsoft.com/office/powerpoint/2010/main" val="3955828327"/>
      </p:ext>
    </p:extLst>
  </p:cSld>
  <p:clrMapOvr>
    <a:masterClrMapping/>
  </p:clrMapOvr>
  <p:transition spd="slow">
    <p:fad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2FA1B7CB-265E-FE4B-85A7-85095EA77647}"/>
              </a:ext>
            </a:extLst>
          </p:cNvPr>
          <p:cNvSpPr>
            <a:spLocks noGrp="1"/>
          </p:cNvSpPr>
          <p:nvPr>
            <p:ph type="title"/>
          </p:nvPr>
        </p:nvSpPr>
        <p:spPr>
          <a:xfrm>
            <a:off x="839788" y="457200"/>
            <a:ext cx="3932237" cy="1600200"/>
          </a:xfrm>
        </p:spPr>
        <p:txBody>
          <a:bodyPr anchor="b"/>
          <a:lstStyle>
            <a:lvl1pPr>
              <a:defRPr sz="3200"/>
            </a:lvl1pPr>
          </a:lstStyle>
          <a:p>
            <a:r>
              <a:rPr kumimoji="1" lang="zh-CN" altLang="en-US"/>
              <a:t>单击此处编辑母版标题样式</a:t>
            </a:r>
          </a:p>
        </p:txBody>
      </p:sp>
      <p:sp>
        <p:nvSpPr>
          <p:cNvPr id="3" name="图片占位符 2">
            <a:extLst>
              <a:ext uri="{FF2B5EF4-FFF2-40B4-BE49-F238E27FC236}">
                <a16:creationId xmlns:a16="http://schemas.microsoft.com/office/drawing/2014/main" xmlns="" id="{45B568F0-876F-3A42-8E9A-F2E0E4E16B6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zh-CN" altLang="en-US"/>
          </a:p>
        </p:txBody>
      </p:sp>
      <p:sp>
        <p:nvSpPr>
          <p:cNvPr id="4" name="文本占位符 3">
            <a:extLst>
              <a:ext uri="{FF2B5EF4-FFF2-40B4-BE49-F238E27FC236}">
                <a16:creationId xmlns:a16="http://schemas.microsoft.com/office/drawing/2014/main" xmlns="" id="{C9EE148B-7F31-6C4B-91AC-A6DC3C13CA1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zh-CN" altLang="en-US"/>
              <a:t>单击此处编辑母版文本样式</a:t>
            </a:r>
          </a:p>
        </p:txBody>
      </p:sp>
      <p:sp>
        <p:nvSpPr>
          <p:cNvPr id="5" name="日期占位符 4">
            <a:extLst>
              <a:ext uri="{FF2B5EF4-FFF2-40B4-BE49-F238E27FC236}">
                <a16:creationId xmlns:a16="http://schemas.microsoft.com/office/drawing/2014/main" xmlns="" id="{9EFCCCA7-808E-BA49-9D15-415B8AA9BFC1}"/>
              </a:ext>
            </a:extLst>
          </p:cNvPr>
          <p:cNvSpPr>
            <a:spLocks noGrp="1"/>
          </p:cNvSpPr>
          <p:nvPr>
            <p:ph type="dt" sz="half" idx="10"/>
          </p:nvPr>
        </p:nvSpPr>
        <p:spPr/>
        <p:txBody>
          <a:bodyPr/>
          <a:lstStyle/>
          <a:p>
            <a:fld id="{84B79D43-DAE6-0F47-A9C1-04982654FBFB}" type="datetimeFigureOut">
              <a:rPr kumimoji="1" lang="zh-CN" altLang="en-US" smtClean="0">
                <a:solidFill>
                  <a:prstClr val="black">
                    <a:tint val="75000"/>
                  </a:prstClr>
                </a:solidFill>
              </a:rPr>
              <a:pPr/>
              <a:t>2022/10/5</a:t>
            </a:fld>
            <a:endParaRPr kumimoji="1" lang="zh-CN" altLang="en-US">
              <a:solidFill>
                <a:prstClr val="black">
                  <a:tint val="75000"/>
                </a:prstClr>
              </a:solidFill>
            </a:endParaRPr>
          </a:p>
        </p:txBody>
      </p:sp>
      <p:sp>
        <p:nvSpPr>
          <p:cNvPr id="6" name="页脚占位符 5">
            <a:extLst>
              <a:ext uri="{FF2B5EF4-FFF2-40B4-BE49-F238E27FC236}">
                <a16:creationId xmlns:a16="http://schemas.microsoft.com/office/drawing/2014/main" xmlns="" id="{2C58DD2B-251A-234C-8A57-5ABF94C4A877}"/>
              </a:ext>
            </a:extLst>
          </p:cNvPr>
          <p:cNvSpPr>
            <a:spLocks noGrp="1"/>
          </p:cNvSpPr>
          <p:nvPr>
            <p:ph type="ftr" sz="quarter" idx="11"/>
          </p:nvPr>
        </p:nvSpPr>
        <p:spPr/>
        <p:txBody>
          <a:bodyPr/>
          <a:lstStyle/>
          <a:p>
            <a:endParaRPr kumimoji="1"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xmlns="" id="{C18CB2A8-5CD9-D04E-B567-7EBEF490AB7F}"/>
              </a:ext>
            </a:extLst>
          </p:cNvPr>
          <p:cNvSpPr>
            <a:spLocks noGrp="1"/>
          </p:cNvSpPr>
          <p:nvPr>
            <p:ph type="sldNum" sz="quarter" idx="12"/>
          </p:nvPr>
        </p:nvSpPr>
        <p:spPr/>
        <p:txBody>
          <a:bodyPr/>
          <a:lstStyle/>
          <a:p>
            <a:fld id="{EEF17B97-31AA-F046-A2B1-CB7B8C901C9E}" type="slidenum">
              <a:rPr kumimoji="1" lang="zh-CN" altLang="en-US" smtClean="0">
                <a:solidFill>
                  <a:prstClr val="black">
                    <a:tint val="75000"/>
                  </a:prstClr>
                </a:solidFill>
              </a:rPr>
              <a:pPr/>
              <a:t>‹#›</a:t>
            </a:fld>
            <a:endParaRPr kumimoji="1" lang="zh-CN" altLang="en-US">
              <a:solidFill>
                <a:prstClr val="black">
                  <a:tint val="75000"/>
                </a:prstClr>
              </a:solidFill>
            </a:endParaRPr>
          </a:p>
        </p:txBody>
      </p:sp>
    </p:spTree>
    <p:extLst>
      <p:ext uri="{BB962C8B-B14F-4D97-AF65-F5344CB8AC3E}">
        <p14:creationId xmlns:p14="http://schemas.microsoft.com/office/powerpoint/2010/main" val="4258812369"/>
      </p:ext>
    </p:extLst>
  </p:cSld>
  <p:clrMapOvr>
    <a:masterClrMapping/>
  </p:clrMapOvr>
  <p:transition spd="slow">
    <p:fad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D27507A8-15E2-164F-9615-442CE6395961}"/>
              </a:ext>
            </a:extLst>
          </p:cNvPr>
          <p:cNvSpPr>
            <a:spLocks noGrp="1"/>
          </p:cNvSpPr>
          <p:nvPr>
            <p:ph type="title"/>
          </p:nvPr>
        </p:nvSpPr>
        <p:spPr/>
        <p:txBody>
          <a:bodyPr/>
          <a:lstStyle/>
          <a:p>
            <a:r>
              <a:rPr kumimoji="1" lang="zh-CN" altLang="en-US"/>
              <a:t>单击此处编辑母版标题样式</a:t>
            </a:r>
          </a:p>
        </p:txBody>
      </p:sp>
      <p:sp>
        <p:nvSpPr>
          <p:cNvPr id="3" name="竖排文字占位符 2">
            <a:extLst>
              <a:ext uri="{FF2B5EF4-FFF2-40B4-BE49-F238E27FC236}">
                <a16:creationId xmlns:a16="http://schemas.microsoft.com/office/drawing/2014/main" xmlns="" id="{8762B35F-BAD2-B942-AD3F-6CFBFC720ECF}"/>
              </a:ext>
            </a:extLst>
          </p:cNvPr>
          <p:cNvSpPr>
            <a:spLocks noGrp="1"/>
          </p:cNvSpPr>
          <p:nvPr>
            <p:ph type="body" orient="vert" idx="1"/>
          </p:nvPr>
        </p:nvSpPr>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a:extLst>
              <a:ext uri="{FF2B5EF4-FFF2-40B4-BE49-F238E27FC236}">
                <a16:creationId xmlns:a16="http://schemas.microsoft.com/office/drawing/2014/main" xmlns="" id="{EF2FC632-FBB0-AC4F-A2C8-C309889175E8}"/>
              </a:ext>
            </a:extLst>
          </p:cNvPr>
          <p:cNvSpPr>
            <a:spLocks noGrp="1"/>
          </p:cNvSpPr>
          <p:nvPr>
            <p:ph type="dt" sz="half" idx="10"/>
          </p:nvPr>
        </p:nvSpPr>
        <p:spPr/>
        <p:txBody>
          <a:bodyPr/>
          <a:lstStyle/>
          <a:p>
            <a:fld id="{84B79D43-DAE6-0F47-A9C1-04982654FBFB}" type="datetimeFigureOut">
              <a:rPr kumimoji="1" lang="zh-CN" altLang="en-US" smtClean="0">
                <a:solidFill>
                  <a:prstClr val="black">
                    <a:tint val="75000"/>
                  </a:prstClr>
                </a:solidFill>
              </a:rPr>
              <a:pPr/>
              <a:t>2022/10/5</a:t>
            </a:fld>
            <a:endParaRPr kumimoji="1" lang="zh-CN" altLang="en-US">
              <a:solidFill>
                <a:prstClr val="black">
                  <a:tint val="75000"/>
                </a:prstClr>
              </a:solidFill>
            </a:endParaRPr>
          </a:p>
        </p:txBody>
      </p:sp>
      <p:sp>
        <p:nvSpPr>
          <p:cNvPr id="5" name="页脚占位符 4">
            <a:extLst>
              <a:ext uri="{FF2B5EF4-FFF2-40B4-BE49-F238E27FC236}">
                <a16:creationId xmlns:a16="http://schemas.microsoft.com/office/drawing/2014/main" xmlns="" id="{5264E695-6EE6-3B41-9BB3-E9CE59E44B07}"/>
              </a:ext>
            </a:extLst>
          </p:cNvPr>
          <p:cNvSpPr>
            <a:spLocks noGrp="1"/>
          </p:cNvSpPr>
          <p:nvPr>
            <p:ph type="ftr" sz="quarter" idx="11"/>
          </p:nvPr>
        </p:nvSpPr>
        <p:spPr/>
        <p:txBody>
          <a:bodyPr/>
          <a:lstStyle/>
          <a:p>
            <a:endParaRPr kumimoji="1"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xmlns="" id="{47B6FE20-DD6A-434B-8F8B-53D28B1A6E52}"/>
              </a:ext>
            </a:extLst>
          </p:cNvPr>
          <p:cNvSpPr>
            <a:spLocks noGrp="1"/>
          </p:cNvSpPr>
          <p:nvPr>
            <p:ph type="sldNum" sz="quarter" idx="12"/>
          </p:nvPr>
        </p:nvSpPr>
        <p:spPr/>
        <p:txBody>
          <a:bodyPr/>
          <a:lstStyle/>
          <a:p>
            <a:fld id="{EEF17B97-31AA-F046-A2B1-CB7B8C901C9E}" type="slidenum">
              <a:rPr kumimoji="1" lang="zh-CN" altLang="en-US" smtClean="0">
                <a:solidFill>
                  <a:prstClr val="black">
                    <a:tint val="75000"/>
                  </a:prstClr>
                </a:solidFill>
              </a:rPr>
              <a:pPr/>
              <a:t>‹#›</a:t>
            </a:fld>
            <a:endParaRPr kumimoji="1" lang="zh-CN" altLang="en-US">
              <a:solidFill>
                <a:prstClr val="black">
                  <a:tint val="75000"/>
                </a:prstClr>
              </a:solidFill>
            </a:endParaRPr>
          </a:p>
        </p:txBody>
      </p:sp>
    </p:spTree>
    <p:extLst>
      <p:ext uri="{BB962C8B-B14F-4D97-AF65-F5344CB8AC3E}">
        <p14:creationId xmlns:p14="http://schemas.microsoft.com/office/powerpoint/2010/main" val="1393997289"/>
      </p:ext>
    </p:extLst>
  </p:cSld>
  <p:clrMapOvr>
    <a:masterClrMapping/>
  </p:clrMapOvr>
  <p:transition spd="slow">
    <p:fade/>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D8317262-3A48-C44B-BE0D-EB1E54F694B6}"/>
              </a:ext>
            </a:extLst>
          </p:cNvPr>
          <p:cNvSpPr>
            <a:spLocks noGrp="1"/>
          </p:cNvSpPr>
          <p:nvPr>
            <p:ph type="title" orient="vert"/>
          </p:nvPr>
        </p:nvSpPr>
        <p:spPr>
          <a:xfrm>
            <a:off x="8724900" y="365125"/>
            <a:ext cx="2628900" cy="5811838"/>
          </a:xfrm>
        </p:spPr>
        <p:txBody>
          <a:bodyPr vert="eaVert"/>
          <a:lstStyle/>
          <a:p>
            <a:r>
              <a:rPr kumimoji="1" lang="zh-CN" altLang="en-US"/>
              <a:t>单击此处编辑母版标题样式</a:t>
            </a:r>
          </a:p>
        </p:txBody>
      </p:sp>
      <p:sp>
        <p:nvSpPr>
          <p:cNvPr id="3" name="竖排文字占位符 2">
            <a:extLst>
              <a:ext uri="{FF2B5EF4-FFF2-40B4-BE49-F238E27FC236}">
                <a16:creationId xmlns:a16="http://schemas.microsoft.com/office/drawing/2014/main" xmlns="" id="{B655E45A-0599-A545-9244-C8A808CE4B4E}"/>
              </a:ext>
            </a:extLst>
          </p:cNvPr>
          <p:cNvSpPr>
            <a:spLocks noGrp="1"/>
          </p:cNvSpPr>
          <p:nvPr>
            <p:ph type="body" orient="vert" idx="1"/>
          </p:nvPr>
        </p:nvSpPr>
        <p:spPr>
          <a:xfrm>
            <a:off x="838200" y="365125"/>
            <a:ext cx="7734300" cy="5811838"/>
          </a:xfrm>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a:extLst>
              <a:ext uri="{FF2B5EF4-FFF2-40B4-BE49-F238E27FC236}">
                <a16:creationId xmlns:a16="http://schemas.microsoft.com/office/drawing/2014/main" xmlns="" id="{6ED0EFA3-E423-1E43-9429-EFEE76FC64A0}"/>
              </a:ext>
            </a:extLst>
          </p:cNvPr>
          <p:cNvSpPr>
            <a:spLocks noGrp="1"/>
          </p:cNvSpPr>
          <p:nvPr>
            <p:ph type="dt" sz="half" idx="10"/>
          </p:nvPr>
        </p:nvSpPr>
        <p:spPr/>
        <p:txBody>
          <a:bodyPr/>
          <a:lstStyle/>
          <a:p>
            <a:fld id="{84B79D43-DAE6-0F47-A9C1-04982654FBFB}" type="datetimeFigureOut">
              <a:rPr kumimoji="1" lang="zh-CN" altLang="en-US" smtClean="0">
                <a:solidFill>
                  <a:prstClr val="black">
                    <a:tint val="75000"/>
                  </a:prstClr>
                </a:solidFill>
              </a:rPr>
              <a:pPr/>
              <a:t>2022/10/5</a:t>
            </a:fld>
            <a:endParaRPr kumimoji="1" lang="zh-CN" altLang="en-US">
              <a:solidFill>
                <a:prstClr val="black">
                  <a:tint val="75000"/>
                </a:prstClr>
              </a:solidFill>
            </a:endParaRPr>
          </a:p>
        </p:txBody>
      </p:sp>
      <p:sp>
        <p:nvSpPr>
          <p:cNvPr id="5" name="页脚占位符 4">
            <a:extLst>
              <a:ext uri="{FF2B5EF4-FFF2-40B4-BE49-F238E27FC236}">
                <a16:creationId xmlns:a16="http://schemas.microsoft.com/office/drawing/2014/main" xmlns="" id="{FCE18421-96FF-A942-AB92-9E8C9E3D538D}"/>
              </a:ext>
            </a:extLst>
          </p:cNvPr>
          <p:cNvSpPr>
            <a:spLocks noGrp="1"/>
          </p:cNvSpPr>
          <p:nvPr>
            <p:ph type="ftr" sz="quarter" idx="11"/>
          </p:nvPr>
        </p:nvSpPr>
        <p:spPr/>
        <p:txBody>
          <a:bodyPr/>
          <a:lstStyle/>
          <a:p>
            <a:endParaRPr kumimoji="1"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xmlns="" id="{A76B1616-54B9-7149-8109-223505AD0D8E}"/>
              </a:ext>
            </a:extLst>
          </p:cNvPr>
          <p:cNvSpPr>
            <a:spLocks noGrp="1"/>
          </p:cNvSpPr>
          <p:nvPr>
            <p:ph type="sldNum" sz="quarter" idx="12"/>
          </p:nvPr>
        </p:nvSpPr>
        <p:spPr/>
        <p:txBody>
          <a:bodyPr/>
          <a:lstStyle/>
          <a:p>
            <a:fld id="{EEF17B97-31AA-F046-A2B1-CB7B8C901C9E}" type="slidenum">
              <a:rPr kumimoji="1" lang="zh-CN" altLang="en-US" smtClean="0">
                <a:solidFill>
                  <a:prstClr val="black">
                    <a:tint val="75000"/>
                  </a:prstClr>
                </a:solidFill>
              </a:rPr>
              <a:pPr/>
              <a:t>‹#›</a:t>
            </a:fld>
            <a:endParaRPr kumimoji="1" lang="zh-CN" altLang="en-US">
              <a:solidFill>
                <a:prstClr val="black">
                  <a:tint val="75000"/>
                </a:prstClr>
              </a:solidFill>
            </a:endParaRPr>
          </a:p>
        </p:txBody>
      </p:sp>
    </p:spTree>
    <p:extLst>
      <p:ext uri="{BB962C8B-B14F-4D97-AF65-F5344CB8AC3E}">
        <p14:creationId xmlns:p14="http://schemas.microsoft.com/office/powerpoint/2010/main" val="4176407950"/>
      </p:ext>
    </p:extLst>
  </p:cSld>
  <p:clrMapOvr>
    <a:masterClrMapping/>
  </p:clrMapOvr>
  <p:transition spd="slow">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5.xml"/><Relationship Id="rId3" Type="http://schemas.openxmlformats.org/officeDocument/2006/relationships/slideLayout" Target="../slideLayouts/slideLayout90.xml"/><Relationship Id="rId7" Type="http://schemas.openxmlformats.org/officeDocument/2006/relationships/slideLayout" Target="../slideLayouts/slideLayout94.xml"/><Relationship Id="rId12" Type="http://schemas.openxmlformats.org/officeDocument/2006/relationships/theme" Target="../theme/theme10.xml"/><Relationship Id="rId2" Type="http://schemas.openxmlformats.org/officeDocument/2006/relationships/slideLayout" Target="../slideLayouts/slideLayout89.xml"/><Relationship Id="rId1" Type="http://schemas.openxmlformats.org/officeDocument/2006/relationships/slideLayout" Target="../slideLayouts/slideLayout88.xml"/><Relationship Id="rId6" Type="http://schemas.openxmlformats.org/officeDocument/2006/relationships/slideLayout" Target="../slideLayouts/slideLayout93.xml"/><Relationship Id="rId11" Type="http://schemas.openxmlformats.org/officeDocument/2006/relationships/slideLayout" Target="../slideLayouts/slideLayout98.xml"/><Relationship Id="rId5" Type="http://schemas.openxmlformats.org/officeDocument/2006/relationships/slideLayout" Target="../slideLayouts/slideLayout92.xml"/><Relationship Id="rId10" Type="http://schemas.openxmlformats.org/officeDocument/2006/relationships/slideLayout" Target="../slideLayouts/slideLayout97.xml"/><Relationship Id="rId4" Type="http://schemas.openxmlformats.org/officeDocument/2006/relationships/slideLayout" Target="../slideLayouts/slideLayout91.xml"/><Relationship Id="rId9" Type="http://schemas.openxmlformats.org/officeDocument/2006/relationships/slideLayout" Target="../slideLayouts/slideLayout9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ags" Target="../tags/tag2.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ags" Target="../tags/tag1.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theme" Target="../theme/theme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tags" Target="../tags/tag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0.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theme" Target="../theme/theme4.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_rels/slideMaster5.xml.rels><?xml version="1.0" encoding="UTF-8" standalone="yes"?>
<Relationships xmlns="http://schemas.openxmlformats.org/package/2006/relationships"><Relationship Id="rId8" Type="http://schemas.openxmlformats.org/officeDocument/2006/relationships/theme" Target="../theme/theme5.xml"/><Relationship Id="rId3" Type="http://schemas.openxmlformats.org/officeDocument/2006/relationships/slideLayout" Target="../slideLayouts/slideLayout46.xml"/><Relationship Id="rId7" Type="http://schemas.openxmlformats.org/officeDocument/2006/relationships/slideLayout" Target="../slideLayouts/slideLayout50.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5" Type="http://schemas.openxmlformats.org/officeDocument/2006/relationships/slideLayout" Target="../slideLayouts/slideLayout48.xml"/><Relationship Id="rId4" Type="http://schemas.openxmlformats.org/officeDocument/2006/relationships/slideLayout" Target="../slideLayouts/slideLayout47.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5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theme" Target="../theme/theme7.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1.xml"/><Relationship Id="rId13" Type="http://schemas.openxmlformats.org/officeDocument/2006/relationships/theme" Target="../theme/theme8.xml"/><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slideLayout" Target="../slideLayouts/slideLayout75.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3.xml"/><Relationship Id="rId13" Type="http://schemas.openxmlformats.org/officeDocument/2006/relationships/theme" Target="../theme/theme9.xml"/><Relationship Id="rId3" Type="http://schemas.openxmlformats.org/officeDocument/2006/relationships/slideLayout" Target="../slideLayouts/slideLayout78.xml"/><Relationship Id="rId7" Type="http://schemas.openxmlformats.org/officeDocument/2006/relationships/slideLayout" Target="../slideLayouts/slideLayout82.xml"/><Relationship Id="rId12" Type="http://schemas.openxmlformats.org/officeDocument/2006/relationships/slideLayout" Target="../slideLayouts/slideLayout87.xml"/><Relationship Id="rId2" Type="http://schemas.openxmlformats.org/officeDocument/2006/relationships/slideLayout" Target="../slideLayouts/slideLayout77.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5" Type="http://schemas.openxmlformats.org/officeDocument/2006/relationships/slideLayout" Target="../slideLayouts/slideLayout80.xml"/><Relationship Id="rId10" Type="http://schemas.openxmlformats.org/officeDocument/2006/relationships/slideLayout" Target="../slideLayouts/slideLayout85.xml"/><Relationship Id="rId4" Type="http://schemas.openxmlformats.org/officeDocument/2006/relationships/slideLayout" Target="../slideLayouts/slideLayout79.xml"/><Relationship Id="rId9" Type="http://schemas.openxmlformats.org/officeDocument/2006/relationships/slideLayout" Target="../slideLayouts/slideLayout8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28BC3B40-0FE9-4486-9C75-BFEBCC78B64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9D698203-9A3E-4768-BA98-339E890B4CA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C25C331-629F-4583-B194-B383869900B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9BF48E4-5387-46A6-B003-7178FC138802}" type="datetimeFigureOut">
              <a:rPr lang="en-US" smtClean="0"/>
              <a:t>10/5/2022</a:t>
            </a:fld>
            <a:endParaRPr lang="en-US"/>
          </a:p>
        </p:txBody>
      </p:sp>
      <p:sp>
        <p:nvSpPr>
          <p:cNvPr id="5" name="Footer Placeholder 4">
            <a:extLst>
              <a:ext uri="{FF2B5EF4-FFF2-40B4-BE49-F238E27FC236}">
                <a16:creationId xmlns:a16="http://schemas.microsoft.com/office/drawing/2014/main" xmlns="" id="{D0C70019-27DE-423A-ACA2-AA2BBE151A1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FA0ED5B2-B853-4EE2-8E4A-558B1FF681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6EAFE3-A213-49F3-978B-46E939A94535}" type="slidenum">
              <a:rPr lang="en-US" smtClean="0"/>
              <a:t>‹#›</a:t>
            </a:fld>
            <a:endParaRPr lang="en-US"/>
          </a:p>
        </p:txBody>
      </p:sp>
    </p:spTree>
    <p:extLst>
      <p:ext uri="{BB962C8B-B14F-4D97-AF65-F5344CB8AC3E}">
        <p14:creationId xmlns:p14="http://schemas.microsoft.com/office/powerpoint/2010/main" val="352956966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xmlns="" id="{FA695B5B-D5D8-514D-9D02-1B81B7DA776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zh-CN" altLang="en-US"/>
              <a:t>单击此处编辑母版标题样式</a:t>
            </a:r>
          </a:p>
        </p:txBody>
      </p:sp>
      <p:sp>
        <p:nvSpPr>
          <p:cNvPr id="3" name="文本占位符 2">
            <a:extLst>
              <a:ext uri="{FF2B5EF4-FFF2-40B4-BE49-F238E27FC236}">
                <a16:creationId xmlns:a16="http://schemas.microsoft.com/office/drawing/2014/main" xmlns="" id="{2B379E33-FD72-9A43-82B2-651959A19C5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a:extLst>
              <a:ext uri="{FF2B5EF4-FFF2-40B4-BE49-F238E27FC236}">
                <a16:creationId xmlns:a16="http://schemas.microsoft.com/office/drawing/2014/main" xmlns="" id="{4218A0E9-40F7-CE46-B403-9DC1CA0AB8F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B79D43-DAE6-0F47-A9C1-04982654FBFB}" type="datetimeFigureOut">
              <a:rPr kumimoji="1" lang="zh-CN" altLang="en-US" smtClean="0">
                <a:solidFill>
                  <a:prstClr val="black">
                    <a:tint val="75000"/>
                  </a:prstClr>
                </a:solidFill>
              </a:rPr>
              <a:pPr/>
              <a:t>2022/10/5</a:t>
            </a:fld>
            <a:endParaRPr kumimoji="1" lang="zh-CN" altLang="en-US">
              <a:solidFill>
                <a:prstClr val="black">
                  <a:tint val="75000"/>
                </a:prstClr>
              </a:solidFill>
            </a:endParaRPr>
          </a:p>
        </p:txBody>
      </p:sp>
      <p:sp>
        <p:nvSpPr>
          <p:cNvPr id="5" name="页脚占位符 4">
            <a:extLst>
              <a:ext uri="{FF2B5EF4-FFF2-40B4-BE49-F238E27FC236}">
                <a16:creationId xmlns:a16="http://schemas.microsoft.com/office/drawing/2014/main" xmlns="" id="{A3E4EC99-6892-EF4E-898D-4A31CBE00BA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xmlns="" id="{4A055238-B11B-8F4E-80A4-A0A5A1EC7E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EF17B97-31AA-F046-A2B1-CB7B8C901C9E}" type="slidenum">
              <a:rPr kumimoji="1" lang="zh-CN" altLang="en-US" smtClean="0">
                <a:solidFill>
                  <a:prstClr val="black">
                    <a:tint val="75000"/>
                  </a:prstClr>
                </a:solidFill>
              </a:rPr>
              <a:pPr/>
              <a:t>‹#›</a:t>
            </a:fld>
            <a:endParaRPr kumimoji="1" lang="zh-CN" altLang="en-US">
              <a:solidFill>
                <a:prstClr val="black">
                  <a:tint val="75000"/>
                </a:prstClr>
              </a:solidFill>
            </a:endParaRPr>
          </a:p>
        </p:txBody>
      </p:sp>
      <p:sp>
        <p:nvSpPr>
          <p:cNvPr id="8" name="TextBox 7">
            <a:extLst>
              <a:ext uri="{FF2B5EF4-FFF2-40B4-BE49-F238E27FC236}">
                <a16:creationId xmlns:a16="http://schemas.microsoft.com/office/drawing/2014/main" xmlns="" id="{ADC9DF28-B784-4B91-8307-F068D9E1B671}"/>
              </a:ext>
            </a:extLst>
          </p:cNvPr>
          <p:cNvSpPr txBox="1"/>
          <p:nvPr userDrawn="1"/>
        </p:nvSpPr>
        <p:spPr>
          <a:xfrm>
            <a:off x="8939579" y="-31422"/>
            <a:ext cx="6097464" cy="261610"/>
          </a:xfrm>
          <a:prstGeom prst="rect">
            <a:avLst/>
          </a:prstGeom>
          <a:noFill/>
        </p:spPr>
        <p:txBody>
          <a:bodyPr wrap="square">
            <a:spAutoFit/>
          </a:bodyPr>
          <a:lstStyle/>
          <a:p>
            <a:r>
              <a:rPr lang="en-US" sz="1100" i="1" dirty="0">
                <a:solidFill>
                  <a:srgbClr val="70AD47">
                    <a:lumMod val="75000"/>
                  </a:srgbClr>
                </a:solidFill>
                <a:latin typeface="Times New Roman" panose="02020603050405020304" pitchFamily="18" charset="0"/>
                <a:cs typeface="Times New Roman" panose="02020603050405020304" pitchFamily="18" charset="0"/>
              </a:rPr>
              <a:t>Design by: </a:t>
            </a:r>
            <a:r>
              <a:rPr lang="en-US" sz="1100" i="1" dirty="0" err="1">
                <a:solidFill>
                  <a:srgbClr val="70AD47">
                    <a:lumMod val="75000"/>
                  </a:srgbClr>
                </a:solidFill>
                <a:latin typeface="Times New Roman" panose="02020603050405020304" pitchFamily="18" charset="0"/>
                <a:cs typeface="Times New Roman" panose="02020603050405020304" pitchFamily="18" charset="0"/>
              </a:rPr>
              <a:t>Hương</a:t>
            </a:r>
            <a:r>
              <a:rPr lang="en-US" sz="1100" i="1" dirty="0">
                <a:solidFill>
                  <a:srgbClr val="70AD47">
                    <a:lumMod val="75000"/>
                  </a:srgbClr>
                </a:solidFill>
                <a:latin typeface="Times New Roman" panose="02020603050405020304" pitchFamily="18" charset="0"/>
                <a:cs typeface="Times New Roman" panose="02020603050405020304" pitchFamily="18" charset="0"/>
              </a:rPr>
              <a:t> </a:t>
            </a:r>
            <a:r>
              <a:rPr lang="en-US" sz="1100" i="1" dirty="0" err="1">
                <a:solidFill>
                  <a:srgbClr val="70AD47">
                    <a:lumMod val="75000"/>
                  </a:srgbClr>
                </a:solidFill>
                <a:latin typeface="Times New Roman" panose="02020603050405020304" pitchFamily="18" charset="0"/>
                <a:cs typeface="Times New Roman" panose="02020603050405020304" pitchFamily="18" charset="0"/>
              </a:rPr>
              <a:t>Thảo</a:t>
            </a:r>
            <a:r>
              <a:rPr lang="en-US" sz="1100" i="1" dirty="0">
                <a:solidFill>
                  <a:srgbClr val="70AD47">
                    <a:lumMod val="75000"/>
                  </a:srgbClr>
                </a:solidFill>
                <a:latin typeface="Times New Roman" panose="02020603050405020304" pitchFamily="18" charset="0"/>
                <a:cs typeface="Times New Roman" panose="02020603050405020304" pitchFamily="18" charset="0"/>
              </a:rPr>
              <a:t> – tranthao121004@gmail.com </a:t>
            </a:r>
          </a:p>
        </p:txBody>
      </p:sp>
    </p:spTree>
    <p:extLst>
      <p:ext uri="{BB962C8B-B14F-4D97-AF65-F5344CB8AC3E}">
        <p14:creationId xmlns:p14="http://schemas.microsoft.com/office/powerpoint/2010/main" val="3365298341"/>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Lst>
  <p:transition spd="slow">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duotone>
              <a:schemeClr val="accent3">
                <a:shade val="45000"/>
                <a:satMod val="135000"/>
              </a:schemeClr>
              <a:prstClr val="white"/>
            </a:duotone>
          </a:blip>
          <a:srcRect/>
          <a:stretch>
            <a:fillRect/>
          </a:stretch>
        </a:blipFill>
        <a:effectLst/>
      </p:bgPr>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2 Marcador de texto"/>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7DBCAF7-9117-4B83-9BFA-3103DBC85BC2}" type="datetimeFigureOut">
              <a:rPr lang="es-ES" smtClean="0">
                <a:solidFill>
                  <a:prstClr val="black">
                    <a:tint val="75000"/>
                  </a:prstClr>
                </a:solidFill>
              </a:rPr>
              <a:t>05/10/2022</a:t>
            </a:fld>
            <a:endParaRPr lang="es-ES">
              <a:solidFill>
                <a:prstClr val="black">
                  <a:tint val="75000"/>
                </a:prstClr>
              </a:solidFill>
            </a:endParaRPr>
          </a:p>
        </p:txBody>
      </p:sp>
      <p:sp>
        <p:nvSpPr>
          <p:cNvPr id="5" name="4 Marcador de pie de página"/>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solidFill>
                <a:prstClr val="black">
                  <a:tint val="75000"/>
                </a:prstClr>
              </a:solidFill>
            </a:endParaRPr>
          </a:p>
        </p:txBody>
      </p:sp>
      <p:sp>
        <p:nvSpPr>
          <p:cNvPr id="6" name="5 Marcador de número de diapositiva"/>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754805E-6734-4F87-9870-BCD68E2B8570}" type="slidenum">
              <a:rPr lang="es-ES" smtClean="0">
                <a:solidFill>
                  <a:prstClr val="black">
                    <a:tint val="75000"/>
                  </a:prstClr>
                </a:solidFill>
              </a:rPr>
              <a:t>‹#›</a:t>
            </a:fld>
            <a:endParaRPr lang="es-ES">
              <a:solidFill>
                <a:prstClr val="black">
                  <a:tint val="75000"/>
                </a:prstClr>
              </a:solidFill>
            </a:endParaRPr>
          </a:p>
        </p:txBody>
      </p:sp>
    </p:spTree>
    <p:extLst>
      <p:ext uri="{BB962C8B-B14F-4D97-AF65-F5344CB8AC3E}">
        <p14:creationId xmlns:p14="http://schemas.microsoft.com/office/powerpoint/2010/main" val="376059958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p:fad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标题占位符 1"/>
          <p:cNvSpPr>
            <a:spLocks noGrp="1"/>
          </p:cNvSpPr>
          <p:nvPr>
            <p:ph type="title"/>
            <p:custDataLst>
              <p:tags r:id="rId12"/>
            </p:custDataLst>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8" name="文本占位符 2"/>
          <p:cNvSpPr>
            <a:spLocks noGrp="1"/>
          </p:cNvSpPr>
          <p:nvPr>
            <p:ph type="body" idx="1"/>
            <p:custDataLst>
              <p:tags r:id="rId13"/>
            </p:custDataLst>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9"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charset="-122"/>
                <a:ea typeface="黑体" panose="02010609060101010101" charset="-122"/>
              </a:defRPr>
            </a:lvl1pPr>
          </a:lstStyle>
          <a:p>
            <a:fld id="{D997B5FA-0921-464F-AAE1-844C04324D75}" type="datetimeFigureOut">
              <a:rPr lang="zh-CN" altLang="en-US" smtClean="0"/>
              <a:t>2022/10/5</a:t>
            </a:fld>
            <a:endParaRPr lang="zh-CN" altLang="en-US" dirty="0"/>
          </a:p>
        </p:txBody>
      </p:sp>
      <p:sp>
        <p:nvSpPr>
          <p:cNvPr id="10"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charset="-122"/>
                <a:ea typeface="黑体" panose="02010609060101010101" charset="-122"/>
              </a:defRPr>
            </a:lvl1pPr>
          </a:lstStyle>
          <a:p>
            <a:endParaRPr lang="zh-CN" altLang="en-US"/>
          </a:p>
        </p:txBody>
      </p:sp>
      <p:sp>
        <p:nvSpPr>
          <p:cNvPr id="11"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charset="-122"/>
                <a:ea typeface="黑体" panose="02010609060101010101" charset="-122"/>
              </a:defRPr>
            </a:lvl1pPr>
          </a:lstStyle>
          <a:p>
            <a:fld id="{565CE74E-AB26-4998-AD42-012C4C1AD076}" type="slidenum">
              <a:rPr lang="zh-CN" altLang="en-US" smtClean="0"/>
              <a:t>‹#›</a:t>
            </a:fld>
            <a:endParaRPr lang="zh-CN" altLang="en-US"/>
          </a:p>
        </p:txBody>
      </p:sp>
      <p:sp>
        <p:nvSpPr>
          <p:cNvPr id="2" name="KSO_TEMPLATE" hidden="1"/>
          <p:cNvSpPr/>
          <p:nvPr userDrawn="1">
            <p:custDataLst>
              <p:tags r:id="rId14"/>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97616531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Lst>
  <p:transition spd="slow">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xmlns="" id="{FA695B5B-D5D8-514D-9D02-1B81B7DA776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zh-CN" altLang="en-US"/>
              <a:t>单击此处编辑母版标题样式</a:t>
            </a:r>
          </a:p>
        </p:txBody>
      </p:sp>
      <p:sp>
        <p:nvSpPr>
          <p:cNvPr id="3" name="文本占位符 2">
            <a:extLst>
              <a:ext uri="{FF2B5EF4-FFF2-40B4-BE49-F238E27FC236}">
                <a16:creationId xmlns:a16="http://schemas.microsoft.com/office/drawing/2014/main" xmlns="" id="{2B379E33-FD72-9A43-82B2-651959A19C5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a:extLst>
              <a:ext uri="{FF2B5EF4-FFF2-40B4-BE49-F238E27FC236}">
                <a16:creationId xmlns:a16="http://schemas.microsoft.com/office/drawing/2014/main" xmlns="" id="{4218A0E9-40F7-CE46-B403-9DC1CA0AB8F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B79D43-DAE6-0F47-A9C1-04982654FBFB}" type="datetimeFigureOut">
              <a:rPr kumimoji="1" lang="zh-CN" altLang="en-US" smtClean="0"/>
              <a:t>2022/10/5</a:t>
            </a:fld>
            <a:endParaRPr kumimoji="1" lang="zh-CN" altLang="en-US"/>
          </a:p>
        </p:txBody>
      </p:sp>
      <p:sp>
        <p:nvSpPr>
          <p:cNvPr id="5" name="页脚占位符 4">
            <a:extLst>
              <a:ext uri="{FF2B5EF4-FFF2-40B4-BE49-F238E27FC236}">
                <a16:creationId xmlns:a16="http://schemas.microsoft.com/office/drawing/2014/main" xmlns="" id="{A3E4EC99-6892-EF4E-898D-4A31CBE00BA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zh-CN" altLang="en-US"/>
          </a:p>
        </p:txBody>
      </p:sp>
      <p:sp>
        <p:nvSpPr>
          <p:cNvPr id="6" name="灯片编号占位符 5">
            <a:extLst>
              <a:ext uri="{FF2B5EF4-FFF2-40B4-BE49-F238E27FC236}">
                <a16:creationId xmlns:a16="http://schemas.microsoft.com/office/drawing/2014/main" xmlns="" id="{4A055238-B11B-8F4E-80A4-A0A5A1EC7E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EF17B97-31AA-F046-A2B1-CB7B8C901C9E}" type="slidenum">
              <a:rPr kumimoji="1" lang="zh-CN" altLang="en-US" smtClean="0"/>
              <a:t>‹#›</a:t>
            </a:fld>
            <a:endParaRPr kumimoji="1" lang="zh-CN" altLang="en-US"/>
          </a:p>
        </p:txBody>
      </p:sp>
      <p:sp>
        <p:nvSpPr>
          <p:cNvPr id="8" name="TextBox 7">
            <a:extLst>
              <a:ext uri="{FF2B5EF4-FFF2-40B4-BE49-F238E27FC236}">
                <a16:creationId xmlns:a16="http://schemas.microsoft.com/office/drawing/2014/main" xmlns="" id="{ADC9DF28-B784-4B91-8307-F068D9E1B671}"/>
              </a:ext>
            </a:extLst>
          </p:cNvPr>
          <p:cNvSpPr txBox="1"/>
          <p:nvPr userDrawn="1"/>
        </p:nvSpPr>
        <p:spPr>
          <a:xfrm>
            <a:off x="8939579" y="-31422"/>
            <a:ext cx="6097464" cy="261610"/>
          </a:xfrm>
          <a:prstGeom prst="rect">
            <a:avLst/>
          </a:prstGeom>
          <a:noFill/>
        </p:spPr>
        <p:txBody>
          <a:bodyPr wrap="square">
            <a:spAutoFit/>
          </a:bodyPr>
          <a:lstStyle/>
          <a:p>
            <a:r>
              <a:rPr lang="en-US" sz="1100" i="1" dirty="0">
                <a:solidFill>
                  <a:schemeClr val="accent6">
                    <a:lumMod val="75000"/>
                  </a:schemeClr>
                </a:solidFill>
                <a:latin typeface="Times New Roman" panose="02020603050405020304" pitchFamily="18" charset="0"/>
                <a:cs typeface="Times New Roman" panose="02020603050405020304" pitchFamily="18" charset="0"/>
              </a:rPr>
              <a:t>Design by: </a:t>
            </a:r>
            <a:r>
              <a:rPr lang="en-US" sz="1100" i="1" dirty="0" err="1">
                <a:solidFill>
                  <a:schemeClr val="accent6">
                    <a:lumMod val="75000"/>
                  </a:schemeClr>
                </a:solidFill>
                <a:latin typeface="Times New Roman" panose="02020603050405020304" pitchFamily="18" charset="0"/>
                <a:cs typeface="Times New Roman" panose="02020603050405020304" pitchFamily="18" charset="0"/>
              </a:rPr>
              <a:t>Hương</a:t>
            </a:r>
            <a:r>
              <a:rPr lang="en-US" sz="1100" i="1" dirty="0">
                <a:solidFill>
                  <a:schemeClr val="accent6">
                    <a:lumMod val="75000"/>
                  </a:schemeClr>
                </a:solidFill>
                <a:latin typeface="Times New Roman" panose="02020603050405020304" pitchFamily="18" charset="0"/>
                <a:cs typeface="Times New Roman" panose="02020603050405020304" pitchFamily="18" charset="0"/>
              </a:rPr>
              <a:t> </a:t>
            </a:r>
            <a:r>
              <a:rPr lang="en-US" sz="1100" i="1" dirty="0" err="1">
                <a:solidFill>
                  <a:schemeClr val="accent6">
                    <a:lumMod val="75000"/>
                  </a:schemeClr>
                </a:solidFill>
                <a:latin typeface="Times New Roman" panose="02020603050405020304" pitchFamily="18" charset="0"/>
                <a:cs typeface="Times New Roman" panose="02020603050405020304" pitchFamily="18" charset="0"/>
              </a:rPr>
              <a:t>Thảo</a:t>
            </a:r>
            <a:r>
              <a:rPr lang="en-US" sz="1100" i="1" dirty="0">
                <a:solidFill>
                  <a:schemeClr val="accent6">
                    <a:lumMod val="75000"/>
                  </a:schemeClr>
                </a:solidFill>
                <a:latin typeface="Times New Roman" panose="02020603050405020304" pitchFamily="18" charset="0"/>
                <a:cs typeface="Times New Roman" panose="02020603050405020304" pitchFamily="18" charset="0"/>
              </a:rPr>
              <a:t> – tranthao121004@gmail.com </a:t>
            </a:r>
          </a:p>
        </p:txBody>
      </p:sp>
    </p:spTree>
    <p:extLst>
      <p:ext uri="{BB962C8B-B14F-4D97-AF65-F5344CB8AC3E}">
        <p14:creationId xmlns:p14="http://schemas.microsoft.com/office/powerpoint/2010/main" val="390560983"/>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Lst>
  <p:transition spd="slow">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6060182"/>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Lst>
  <p:transition spd="slow">
    <p:fade/>
  </p:transition>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9EC9D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6332600"/>
      </p:ext>
    </p:extLst>
  </p:cSld>
  <p:clrMap bg1="lt1" tx1="dk1" bg2="lt2" tx2="dk2" accent1="accent1" accent2="accent2" accent3="accent3" accent4="accent4" accent5="accent5" accent6="accent6" hlink="hlink" folHlink="folHlink"/>
  <p:sldLayoutIdLst>
    <p:sldLayoutId id="2147483705" r:id="rId1"/>
  </p:sldLayoutIdLst>
  <p:transition spd="slow">
    <p:fade/>
  </p:transition>
  <p:txStyles>
    <p:titleStyle>
      <a:lvl1pPr algn="l" defTabSz="514350" rtl="0" eaLnBrk="1" latinLnBrk="0" hangingPunct="1">
        <a:lnSpc>
          <a:spcPct val="90000"/>
        </a:lnSpc>
        <a:spcBef>
          <a:spcPct val="0"/>
        </a:spcBef>
        <a:buNone/>
        <a:defRPr sz="2475" kern="1200">
          <a:solidFill>
            <a:schemeClr val="tx1"/>
          </a:solidFill>
          <a:latin typeface="+mj-lt"/>
          <a:ea typeface="+mj-ea"/>
          <a:cs typeface="+mj-cs"/>
        </a:defRPr>
      </a:lvl1pPr>
    </p:titleStyle>
    <p:bodyStyle>
      <a:lvl1pPr marL="128905" indent="-128270" algn="l" defTabSz="514350" rtl="0" eaLnBrk="1" latinLnBrk="0" hangingPunct="1">
        <a:lnSpc>
          <a:spcPct val="90000"/>
        </a:lnSpc>
        <a:spcBef>
          <a:spcPct val="113000"/>
        </a:spcBef>
        <a:buFont typeface="Arial" panose="020B0604020202020204" pitchFamily="34" charset="0"/>
        <a:buChar char="•"/>
        <a:defRPr sz="1575" kern="1200">
          <a:solidFill>
            <a:schemeClr val="tx1"/>
          </a:solidFill>
          <a:latin typeface="+mn-lt"/>
          <a:ea typeface="+mn-ea"/>
          <a:cs typeface="+mn-cs"/>
        </a:defRPr>
      </a:lvl1pPr>
      <a:lvl2pPr marL="386080" indent="-128270" algn="l" defTabSz="514350" rtl="0" eaLnBrk="1" latinLnBrk="0" hangingPunct="1">
        <a:lnSpc>
          <a:spcPct val="90000"/>
        </a:lnSpc>
        <a:spcBef>
          <a:spcPts val="280"/>
        </a:spcBef>
        <a:buFont typeface="Arial" panose="020B0604020202020204" pitchFamily="34" charset="0"/>
        <a:buChar char="•"/>
        <a:defRPr sz="1350" kern="1200">
          <a:solidFill>
            <a:schemeClr val="tx1"/>
          </a:solidFill>
          <a:latin typeface="+mn-lt"/>
          <a:ea typeface="+mn-ea"/>
          <a:cs typeface="+mn-cs"/>
        </a:defRPr>
      </a:lvl2pPr>
      <a:lvl3pPr marL="643255" indent="-128270" algn="l" defTabSz="514350" rtl="0" eaLnBrk="1" latinLnBrk="0" hangingPunct="1">
        <a:lnSpc>
          <a:spcPct val="90000"/>
        </a:lnSpc>
        <a:spcBef>
          <a:spcPts val="280"/>
        </a:spcBef>
        <a:buFont typeface="Arial" panose="020B0604020202020204" pitchFamily="34" charset="0"/>
        <a:buChar char="•"/>
        <a:defRPr sz="1125" kern="1200">
          <a:solidFill>
            <a:schemeClr val="tx1"/>
          </a:solidFill>
          <a:latin typeface="+mn-lt"/>
          <a:ea typeface="+mn-ea"/>
          <a:cs typeface="+mn-cs"/>
        </a:defRPr>
      </a:lvl3pPr>
      <a:lvl4pPr marL="900430"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4pPr>
      <a:lvl5pPr marL="1157605"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5pPr>
      <a:lvl6pPr marL="1414780"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6pPr>
      <a:lvl7pPr marL="1671955"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7pPr>
      <a:lvl8pPr marL="1929130"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8pPr>
      <a:lvl9pPr marL="2186305"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9pPr>
    </p:bodyStyle>
    <p:otherStyle>
      <a:defPPr>
        <a:defRPr lang="en-US"/>
      </a:defPPr>
      <a:lvl1pPr marL="0" algn="l" defTabSz="514350" rtl="0" eaLnBrk="1" latinLnBrk="0" hangingPunct="1">
        <a:defRPr sz="1015" kern="1200">
          <a:solidFill>
            <a:schemeClr val="tx1"/>
          </a:solidFill>
          <a:latin typeface="+mn-lt"/>
          <a:ea typeface="+mn-ea"/>
          <a:cs typeface="+mn-cs"/>
        </a:defRPr>
      </a:lvl1pPr>
      <a:lvl2pPr marL="257175" algn="l" defTabSz="514350" rtl="0" eaLnBrk="1" latinLnBrk="0" hangingPunct="1">
        <a:defRPr sz="1015" kern="1200">
          <a:solidFill>
            <a:schemeClr val="tx1"/>
          </a:solidFill>
          <a:latin typeface="+mn-lt"/>
          <a:ea typeface="+mn-ea"/>
          <a:cs typeface="+mn-cs"/>
        </a:defRPr>
      </a:lvl2pPr>
      <a:lvl3pPr marL="514350" algn="l" defTabSz="514350" rtl="0" eaLnBrk="1" latinLnBrk="0" hangingPunct="1">
        <a:defRPr sz="1015" kern="1200">
          <a:solidFill>
            <a:schemeClr val="tx1"/>
          </a:solidFill>
          <a:latin typeface="+mn-lt"/>
          <a:ea typeface="+mn-ea"/>
          <a:cs typeface="+mn-cs"/>
        </a:defRPr>
      </a:lvl3pPr>
      <a:lvl4pPr marL="771525" algn="l" defTabSz="514350" rtl="0" eaLnBrk="1" latinLnBrk="0" hangingPunct="1">
        <a:defRPr sz="1015" kern="1200">
          <a:solidFill>
            <a:schemeClr val="tx1"/>
          </a:solidFill>
          <a:latin typeface="+mn-lt"/>
          <a:ea typeface="+mn-ea"/>
          <a:cs typeface="+mn-cs"/>
        </a:defRPr>
      </a:lvl4pPr>
      <a:lvl5pPr marL="1028700" algn="l" defTabSz="514350" rtl="0" eaLnBrk="1" latinLnBrk="0" hangingPunct="1">
        <a:defRPr sz="1015" kern="1200">
          <a:solidFill>
            <a:schemeClr val="tx1"/>
          </a:solidFill>
          <a:latin typeface="+mn-lt"/>
          <a:ea typeface="+mn-ea"/>
          <a:cs typeface="+mn-cs"/>
        </a:defRPr>
      </a:lvl5pPr>
      <a:lvl6pPr marL="1285875" algn="l" defTabSz="514350" rtl="0" eaLnBrk="1" latinLnBrk="0" hangingPunct="1">
        <a:defRPr sz="1015" kern="1200">
          <a:solidFill>
            <a:schemeClr val="tx1"/>
          </a:solidFill>
          <a:latin typeface="+mn-lt"/>
          <a:ea typeface="+mn-ea"/>
          <a:cs typeface="+mn-cs"/>
        </a:defRPr>
      </a:lvl6pPr>
      <a:lvl7pPr marL="1543050" algn="l" defTabSz="514350" rtl="0" eaLnBrk="1" latinLnBrk="0" hangingPunct="1">
        <a:defRPr sz="1015" kern="1200">
          <a:solidFill>
            <a:schemeClr val="tx1"/>
          </a:solidFill>
          <a:latin typeface="+mn-lt"/>
          <a:ea typeface="+mn-ea"/>
          <a:cs typeface="+mn-cs"/>
        </a:defRPr>
      </a:lvl7pPr>
      <a:lvl8pPr marL="1800225" algn="l" defTabSz="514350" rtl="0" eaLnBrk="1" latinLnBrk="0" hangingPunct="1">
        <a:defRPr sz="1015" kern="1200">
          <a:solidFill>
            <a:schemeClr val="tx1"/>
          </a:solidFill>
          <a:latin typeface="+mn-lt"/>
          <a:ea typeface="+mn-ea"/>
          <a:cs typeface="+mn-cs"/>
        </a:defRPr>
      </a:lvl8pPr>
      <a:lvl9pPr marL="2057400" algn="l" defTabSz="514350" rtl="0" eaLnBrk="1" latinLnBrk="0" hangingPunct="1">
        <a:defRPr sz="1015"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gradFill>
          <a:gsLst>
            <a:gs pos="3000">
              <a:srgbClr val="FFFDEE"/>
            </a:gs>
            <a:gs pos="93000">
              <a:srgbClr val="FFFDEE"/>
            </a:gs>
          </a:gsLst>
          <a:lin ang="5400000" scaled="1"/>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5083763"/>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 id="2147483718" r:id="rId12"/>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983328-5D9C-4CDA-A4B0-8F0932BA2C1A}" type="datetimeFigureOut">
              <a:rPr lang="en-US" smtClean="0">
                <a:solidFill>
                  <a:prstClr val="black">
                    <a:tint val="75000"/>
                  </a:prstClr>
                </a:solidFill>
              </a:rPr>
              <a:pPr/>
              <a:t>10/5/2022</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CEE447-4DD9-425C-BEC0-5EA12C7BCF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09972576"/>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 id="2147483731" r:id="rId12"/>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gradFill>
          <a:gsLst>
            <a:gs pos="3000">
              <a:srgbClr val="FFFDEE"/>
            </a:gs>
            <a:gs pos="93000">
              <a:srgbClr val="FFFDEE"/>
            </a:gs>
          </a:gsLst>
          <a:lin ang="5400000" scaled="1"/>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79935049"/>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 id="2147483744" r:id="rId12"/>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33.xml"/><Relationship Id="rId4" Type="http://schemas.microsoft.com/office/2007/relationships/hdphoto" Target="../media/hdphoto3.wdp"/></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51.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88.xml"/><Relationship Id="rId4" Type="http://schemas.microsoft.com/office/2007/relationships/hdphoto" Target="../media/hdphoto3.wdp"/></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88.xml"/><Relationship Id="rId4" Type="http://schemas.microsoft.com/office/2007/relationships/hdphoto" Target="../media/hdphoto3.wdp"/></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88.xml"/><Relationship Id="rId4" Type="http://schemas.microsoft.com/office/2007/relationships/hdphoto" Target="../media/hdphoto3.wdp"/></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51.xm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8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jpeg"/></Relationships>
</file>

<file path=ppt/slides/_rels/slide3.xml.rels><?xml version="1.0" encoding="UTF-8" standalone="yes"?>
<Relationships xmlns="http://schemas.openxmlformats.org/package/2006/relationships"><Relationship Id="rId8" Type="http://schemas.openxmlformats.org/officeDocument/2006/relationships/audio" Target="../media/audio5.wav"/><Relationship Id="rId13" Type="http://schemas.microsoft.com/office/2007/relationships/hdphoto" Target="../media/hdphoto1.wdp"/><Relationship Id="rId3" Type="http://schemas.openxmlformats.org/officeDocument/2006/relationships/slideLayout" Target="../slideLayouts/slideLayout12.xml"/><Relationship Id="rId7" Type="http://schemas.openxmlformats.org/officeDocument/2006/relationships/audio" Target="../media/audio4.wav"/><Relationship Id="rId12" Type="http://schemas.openxmlformats.org/officeDocument/2006/relationships/image" Target="../media/image9.png"/><Relationship Id="rId2" Type="http://schemas.openxmlformats.org/officeDocument/2006/relationships/audio" Target="../media/media2.mp3"/><Relationship Id="rId16" Type="http://schemas.openxmlformats.org/officeDocument/2006/relationships/image" Target="../media/image11.wmf"/><Relationship Id="rId1" Type="http://schemas.microsoft.com/office/2007/relationships/media" Target="../media/media2.mp3"/><Relationship Id="rId6" Type="http://schemas.openxmlformats.org/officeDocument/2006/relationships/audio" Target="../media/audio3.wav"/><Relationship Id="rId11" Type="http://schemas.openxmlformats.org/officeDocument/2006/relationships/image" Target="../media/image7.png"/><Relationship Id="rId5" Type="http://schemas.openxmlformats.org/officeDocument/2006/relationships/audio" Target="../media/audio2.wav"/><Relationship Id="rId15" Type="http://schemas.microsoft.com/office/2007/relationships/hdphoto" Target="../media/hdphoto2.wdp"/><Relationship Id="rId10" Type="http://schemas.openxmlformats.org/officeDocument/2006/relationships/image" Target="../media/image8.png"/><Relationship Id="rId4" Type="http://schemas.openxmlformats.org/officeDocument/2006/relationships/audio" Target="../media/audio1.wav"/><Relationship Id="rId9" Type="http://schemas.openxmlformats.org/officeDocument/2006/relationships/image" Target="../media/image6.jpeg"/><Relationship Id="rId14" Type="http://schemas.openxmlformats.org/officeDocument/2006/relationships/image" Target="../media/image10.png"/></Relationships>
</file>

<file path=ppt/slides/_rels/slide4.xml.rels><?xml version="1.0" encoding="UTF-8" standalone="yes"?>
<Relationships xmlns="http://schemas.openxmlformats.org/package/2006/relationships"><Relationship Id="rId8" Type="http://schemas.openxmlformats.org/officeDocument/2006/relationships/audio" Target="../media/audio5.wav"/><Relationship Id="rId13" Type="http://schemas.microsoft.com/office/2007/relationships/hdphoto" Target="../media/hdphoto1.wdp"/><Relationship Id="rId3" Type="http://schemas.openxmlformats.org/officeDocument/2006/relationships/slideLayout" Target="../slideLayouts/slideLayout12.xml"/><Relationship Id="rId7" Type="http://schemas.openxmlformats.org/officeDocument/2006/relationships/audio" Target="../media/audio4.wav"/><Relationship Id="rId12" Type="http://schemas.openxmlformats.org/officeDocument/2006/relationships/image" Target="../media/image9.png"/><Relationship Id="rId2" Type="http://schemas.openxmlformats.org/officeDocument/2006/relationships/audio" Target="../media/media2.mp3"/><Relationship Id="rId16" Type="http://schemas.openxmlformats.org/officeDocument/2006/relationships/image" Target="../media/image11.wmf"/><Relationship Id="rId1" Type="http://schemas.microsoft.com/office/2007/relationships/media" Target="../media/media2.mp3"/><Relationship Id="rId6" Type="http://schemas.openxmlformats.org/officeDocument/2006/relationships/audio" Target="../media/audio3.wav"/><Relationship Id="rId11" Type="http://schemas.openxmlformats.org/officeDocument/2006/relationships/image" Target="../media/image7.png"/><Relationship Id="rId5" Type="http://schemas.openxmlformats.org/officeDocument/2006/relationships/audio" Target="../media/audio2.wav"/><Relationship Id="rId15" Type="http://schemas.microsoft.com/office/2007/relationships/hdphoto" Target="../media/hdphoto2.wdp"/><Relationship Id="rId10" Type="http://schemas.openxmlformats.org/officeDocument/2006/relationships/image" Target="../media/image8.png"/><Relationship Id="rId4" Type="http://schemas.openxmlformats.org/officeDocument/2006/relationships/audio" Target="../media/audio1.wav"/><Relationship Id="rId9" Type="http://schemas.openxmlformats.org/officeDocument/2006/relationships/image" Target="../media/image6.jpeg"/><Relationship Id="rId14" Type="http://schemas.openxmlformats.org/officeDocument/2006/relationships/image" Target="../media/image10.png"/></Relationships>
</file>

<file path=ppt/slides/_rels/slide5.xml.rels><?xml version="1.0" encoding="UTF-8" standalone="yes"?>
<Relationships xmlns="http://schemas.openxmlformats.org/package/2006/relationships"><Relationship Id="rId8" Type="http://schemas.openxmlformats.org/officeDocument/2006/relationships/audio" Target="../media/audio5.wav"/><Relationship Id="rId13" Type="http://schemas.microsoft.com/office/2007/relationships/hdphoto" Target="../media/hdphoto1.wdp"/><Relationship Id="rId3" Type="http://schemas.openxmlformats.org/officeDocument/2006/relationships/slideLayout" Target="../slideLayouts/slideLayout12.xml"/><Relationship Id="rId7" Type="http://schemas.openxmlformats.org/officeDocument/2006/relationships/audio" Target="../media/audio4.wav"/><Relationship Id="rId12" Type="http://schemas.openxmlformats.org/officeDocument/2006/relationships/image" Target="../media/image9.png"/><Relationship Id="rId2" Type="http://schemas.openxmlformats.org/officeDocument/2006/relationships/audio" Target="../media/media2.mp3"/><Relationship Id="rId16" Type="http://schemas.openxmlformats.org/officeDocument/2006/relationships/image" Target="../media/image11.wmf"/><Relationship Id="rId1" Type="http://schemas.microsoft.com/office/2007/relationships/media" Target="../media/media2.mp3"/><Relationship Id="rId6" Type="http://schemas.openxmlformats.org/officeDocument/2006/relationships/audio" Target="../media/audio3.wav"/><Relationship Id="rId11" Type="http://schemas.openxmlformats.org/officeDocument/2006/relationships/image" Target="../media/image7.png"/><Relationship Id="rId5" Type="http://schemas.openxmlformats.org/officeDocument/2006/relationships/audio" Target="../media/audio2.wav"/><Relationship Id="rId15" Type="http://schemas.microsoft.com/office/2007/relationships/hdphoto" Target="../media/hdphoto2.wdp"/><Relationship Id="rId10" Type="http://schemas.openxmlformats.org/officeDocument/2006/relationships/image" Target="../media/image8.png"/><Relationship Id="rId4" Type="http://schemas.openxmlformats.org/officeDocument/2006/relationships/audio" Target="../media/audio1.wav"/><Relationship Id="rId9" Type="http://schemas.openxmlformats.org/officeDocument/2006/relationships/image" Target="../media/image6.jpeg"/><Relationship Id="rId14" Type="http://schemas.openxmlformats.org/officeDocument/2006/relationships/image" Target="../media/image10.png"/></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58.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0.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7" Type="http://schemas.microsoft.com/office/2007/relationships/hdphoto" Target="../media/hdphoto4.wdp"/><Relationship Id="rId2" Type="http://schemas.openxmlformats.org/officeDocument/2006/relationships/image" Target="../media/image13.jpeg"/><Relationship Id="rId1" Type="http://schemas.openxmlformats.org/officeDocument/2006/relationships/slideLayout" Target="../slideLayouts/slideLayout33.xml"/><Relationship Id="rId6" Type="http://schemas.openxmlformats.org/officeDocument/2006/relationships/image" Target="../media/image16.png"/><Relationship Id="rId5" Type="http://schemas.openxmlformats.org/officeDocument/2006/relationships/image" Target="../media/image15.png"/><Relationship Id="rId4" Type="http://schemas.microsoft.com/office/2007/relationships/hdphoto" Target="../media/hdphoto3.wdp"/></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7" Type="http://schemas.microsoft.com/office/2007/relationships/hdphoto" Target="../media/hdphoto4.wdp"/><Relationship Id="rId2" Type="http://schemas.openxmlformats.org/officeDocument/2006/relationships/image" Target="../media/image13.jpeg"/><Relationship Id="rId1" Type="http://schemas.openxmlformats.org/officeDocument/2006/relationships/slideLayout" Target="../slideLayouts/slideLayout33.xml"/><Relationship Id="rId6" Type="http://schemas.openxmlformats.org/officeDocument/2006/relationships/image" Target="../media/image16.png"/><Relationship Id="rId5" Type="http://schemas.openxmlformats.org/officeDocument/2006/relationships/image" Target="../media/image15.png"/><Relationship Id="rId4" Type="http://schemas.microsoft.com/office/2007/relationships/hdphoto" Target="../media/hdphoto3.wdp"/></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81559659"/>
      </p:ext>
    </p:extLst>
  </p:cSld>
  <p:clrMapOvr>
    <a:masterClrMapping/>
  </p:clrMapOvr>
  <p:transition spd="slow">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101">
            <a:extLst>
              <a:ext uri="{FF2B5EF4-FFF2-40B4-BE49-F238E27FC236}">
                <a16:creationId xmlns:a16="http://schemas.microsoft.com/office/drawing/2014/main" xmlns="" id="{8C6AD834-83E3-4445-ABAA-47638B289E54}"/>
              </a:ext>
            </a:extLst>
          </p:cNvPr>
          <p:cNvPicPr>
            <a:picLocks noChangeAspect="1"/>
          </p:cNvPicPr>
          <p:nvPr/>
        </p:nvPicPr>
        <p:blipFill>
          <a:blip r:embed="rId2"/>
          <a:srcRect/>
          <a:stretch>
            <a:fillRect/>
          </a:stretch>
        </p:blipFill>
        <p:spPr>
          <a:xfrm>
            <a:off x="0" y="0"/>
            <a:ext cx="12192000" cy="6858001"/>
          </a:xfrm>
          <a:prstGeom prst="rect">
            <a:avLst/>
          </a:prstGeom>
        </p:spPr>
      </p:pic>
      <p:sp>
        <p:nvSpPr>
          <p:cNvPr id="6" name="矩形 5">
            <a:extLst>
              <a:ext uri="{FF2B5EF4-FFF2-40B4-BE49-F238E27FC236}">
                <a16:creationId xmlns:a16="http://schemas.microsoft.com/office/drawing/2014/main" xmlns="" id="{CA94C4FE-790E-0844-A955-CCB8D7FEC14D}"/>
              </a:ext>
            </a:extLst>
          </p:cNvPr>
          <p:cNvSpPr/>
          <p:nvPr/>
        </p:nvSpPr>
        <p:spPr>
          <a:xfrm>
            <a:off x="0" y="0"/>
            <a:ext cx="12191999" cy="6858000"/>
          </a:xfrm>
          <a:prstGeom prst="rect">
            <a:avLst/>
          </a:prstGeom>
          <a:solidFill>
            <a:srgbClr val="039373"/>
          </a:solid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2800" b="0" i="0" u="none" strike="noStrike" kern="1200" cap="none" spc="0" normalizeH="0" baseline="0" noProof="0" dirty="0">
              <a:ln>
                <a:noFill/>
              </a:ln>
              <a:solidFill>
                <a:prstClr val="white"/>
              </a:solidFill>
              <a:effectLst/>
              <a:uLnTx/>
              <a:uFillTx/>
              <a:latin typeface="Times New Roman" pitchFamily="18" charset="0"/>
              <a:ea typeface="Arial-Rounded" panose="020B0500000000000000" pitchFamily="34" charset="0"/>
              <a:cs typeface="Times New Roman" pitchFamily="18" charset="0"/>
            </a:endParaRPr>
          </a:p>
        </p:txBody>
      </p:sp>
      <p:sp>
        <p:nvSpPr>
          <p:cNvPr id="18" name="TextBox 17">
            <a:extLst>
              <a:ext uri="{FF2B5EF4-FFF2-40B4-BE49-F238E27FC236}">
                <a16:creationId xmlns:a16="http://schemas.microsoft.com/office/drawing/2014/main" xmlns="" id="{F1E95DB4-7AA7-4F20-87E1-F961BDD489DC}"/>
              </a:ext>
            </a:extLst>
          </p:cNvPr>
          <p:cNvSpPr txBox="1"/>
          <p:nvPr/>
        </p:nvSpPr>
        <p:spPr>
          <a:xfrm>
            <a:off x="1828800" y="17133"/>
            <a:ext cx="7909670" cy="738664"/>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00"/>
                </a:solidFill>
                <a:effectLst/>
                <a:uLnTx/>
                <a:uFillTx/>
                <a:latin typeface="Times New Roman" pitchFamily="18" charset="0"/>
                <a:ea typeface="Arial-Rounded" panose="020B0500000000000000" pitchFamily="34" charset="0"/>
                <a:cs typeface="Times New Roman" pitchFamily="18" charset="0"/>
              </a:rPr>
              <a:t>THỜI KHÓA BIỂU</a:t>
            </a:r>
          </a:p>
        </p:txBody>
      </p:sp>
      <p:sp>
        <p:nvSpPr>
          <p:cNvPr id="19" name="TextBox 18">
            <a:extLst>
              <a:ext uri="{FF2B5EF4-FFF2-40B4-BE49-F238E27FC236}">
                <a16:creationId xmlns:a16="http://schemas.microsoft.com/office/drawing/2014/main" xmlns="" id="{70F42DE9-6DA2-4703-8FC6-84E5B599B717}"/>
              </a:ext>
            </a:extLst>
          </p:cNvPr>
          <p:cNvSpPr txBox="1"/>
          <p:nvPr/>
        </p:nvSpPr>
        <p:spPr>
          <a:xfrm>
            <a:off x="0" y="584507"/>
            <a:ext cx="12191999" cy="1953868"/>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white"/>
                </a:solidFill>
                <a:effectLst/>
                <a:uLnTx/>
                <a:uFillTx/>
                <a:latin typeface="Times New Roman" pitchFamily="18" charset="0"/>
                <a:ea typeface="Arial-Rounded" panose="020B0500000000000000" pitchFamily="34" charset="0"/>
                <a:cs typeface="Times New Roman" pitchFamily="18" charset="0"/>
              </a:rPr>
              <a:t>     </a:t>
            </a:r>
            <a:r>
              <a:rPr kumimoji="0" lang="en-US" sz="2800" b="0" i="0" u="none" strike="noStrike" kern="1200" cap="none" spc="0" normalizeH="0" baseline="0" noProof="0" dirty="0" err="1">
                <a:ln>
                  <a:noFill/>
                </a:ln>
                <a:solidFill>
                  <a:prstClr val="white"/>
                </a:solidFill>
                <a:effectLst/>
                <a:uLnTx/>
                <a:uFillTx/>
                <a:latin typeface="Times New Roman" pitchFamily="18" charset="0"/>
                <a:ea typeface="Arial-Rounded" panose="020B0500000000000000" pitchFamily="34" charset="0"/>
                <a:cs typeface="Times New Roman" pitchFamily="18" charset="0"/>
              </a:rPr>
              <a:t>Thời</a:t>
            </a:r>
            <a:r>
              <a:rPr kumimoji="0" lang="en-US" sz="2800" b="0" i="0" u="none" strike="noStrike" kern="1200" cap="none" spc="0" normalizeH="0" baseline="0" noProof="0" dirty="0">
                <a:ln>
                  <a:noFill/>
                </a:ln>
                <a:solidFill>
                  <a:prstClr val="white"/>
                </a:solidFill>
                <a:effectLst/>
                <a:uLnTx/>
                <a:uFillTx/>
                <a:latin typeface="Times New Roman" pitchFamily="18" charset="0"/>
                <a:ea typeface="Arial-Rounded" panose="020B0500000000000000" pitchFamily="34" charset="0"/>
                <a:cs typeface="Times New Roman" pitchFamily="18" charset="0"/>
              </a:rPr>
              <a:t> </a:t>
            </a:r>
            <a:r>
              <a:rPr kumimoji="0" lang="en-US" sz="2800" b="0" i="0" u="none" strike="noStrike" kern="1200" cap="none" spc="0" normalizeH="0" baseline="0" noProof="0" dirty="0" err="1">
                <a:ln>
                  <a:noFill/>
                </a:ln>
                <a:solidFill>
                  <a:prstClr val="white"/>
                </a:solidFill>
                <a:effectLst/>
                <a:uLnTx/>
                <a:uFillTx/>
                <a:latin typeface="Times New Roman" pitchFamily="18" charset="0"/>
                <a:ea typeface="Arial-Rounded" panose="020B0500000000000000" pitchFamily="34" charset="0"/>
                <a:cs typeface="Times New Roman" pitchFamily="18" charset="0"/>
              </a:rPr>
              <a:t>khóa</a:t>
            </a:r>
            <a:r>
              <a:rPr kumimoji="0" lang="en-US" sz="2800" b="0" i="0" u="none" strike="noStrike" kern="1200" cap="none" spc="0" normalizeH="0" baseline="0" noProof="0" dirty="0">
                <a:ln>
                  <a:noFill/>
                </a:ln>
                <a:solidFill>
                  <a:prstClr val="white"/>
                </a:solidFill>
                <a:effectLst/>
                <a:uLnTx/>
                <a:uFillTx/>
                <a:latin typeface="Times New Roman" pitchFamily="18" charset="0"/>
                <a:ea typeface="Arial-Rounded" panose="020B0500000000000000" pitchFamily="34" charset="0"/>
                <a:cs typeface="Times New Roman" pitchFamily="18" charset="0"/>
              </a:rPr>
              <a:t> </a:t>
            </a:r>
            <a:r>
              <a:rPr kumimoji="0" lang="en-US" sz="2800" b="0" i="0" u="none" strike="noStrike" kern="1200" cap="none" spc="0" normalizeH="0" baseline="0" noProof="0" dirty="0" err="1">
                <a:ln>
                  <a:noFill/>
                </a:ln>
                <a:solidFill>
                  <a:prstClr val="white"/>
                </a:solidFill>
                <a:effectLst/>
                <a:uLnTx/>
                <a:uFillTx/>
                <a:latin typeface="Times New Roman" pitchFamily="18" charset="0"/>
                <a:ea typeface="Arial-Rounded" panose="020B0500000000000000" pitchFamily="34" charset="0"/>
                <a:cs typeface="Times New Roman" pitchFamily="18" charset="0"/>
              </a:rPr>
              <a:t>biểu</a:t>
            </a:r>
            <a:r>
              <a:rPr kumimoji="0" lang="en-US" sz="2800" b="0" i="0" u="none" strike="noStrike" kern="1200" cap="none" spc="0" normalizeH="0" baseline="0" noProof="0" dirty="0">
                <a:ln>
                  <a:noFill/>
                </a:ln>
                <a:solidFill>
                  <a:prstClr val="white"/>
                </a:solidFill>
                <a:effectLst/>
                <a:uLnTx/>
                <a:uFillTx/>
                <a:latin typeface="Times New Roman" pitchFamily="18" charset="0"/>
                <a:ea typeface="Arial-Rounded" panose="020B0500000000000000" pitchFamily="34" charset="0"/>
                <a:cs typeface="Times New Roman" pitchFamily="18" charset="0"/>
              </a:rPr>
              <a:t> </a:t>
            </a:r>
            <a:r>
              <a:rPr kumimoji="0" lang="en-US" sz="2800" b="0" i="0" u="none" strike="noStrike" kern="1200" cap="none" spc="0" normalizeH="0" baseline="0" noProof="0" dirty="0" err="1">
                <a:ln>
                  <a:noFill/>
                </a:ln>
                <a:solidFill>
                  <a:prstClr val="white"/>
                </a:solidFill>
                <a:effectLst/>
                <a:uLnTx/>
                <a:uFillTx/>
                <a:latin typeface="Times New Roman" pitchFamily="18" charset="0"/>
                <a:ea typeface="Arial-Rounded" panose="020B0500000000000000" pitchFamily="34" charset="0"/>
                <a:cs typeface="Times New Roman" pitchFamily="18" charset="0"/>
              </a:rPr>
              <a:t>cho</a:t>
            </a:r>
            <a:r>
              <a:rPr kumimoji="0" lang="en-US" sz="2800" b="0" i="0" u="none" strike="noStrike" kern="1200" cap="none" spc="0" normalizeH="0" baseline="0" noProof="0" dirty="0">
                <a:ln>
                  <a:noFill/>
                </a:ln>
                <a:solidFill>
                  <a:prstClr val="white"/>
                </a:solidFill>
                <a:effectLst/>
                <a:uLnTx/>
                <a:uFillTx/>
                <a:latin typeface="Times New Roman" pitchFamily="18" charset="0"/>
                <a:ea typeface="Arial-Rounded" panose="020B0500000000000000" pitchFamily="34" charset="0"/>
                <a:cs typeface="Times New Roman" pitchFamily="18" charset="0"/>
              </a:rPr>
              <a:t> </a:t>
            </a:r>
            <a:r>
              <a:rPr kumimoji="0" lang="en-US" sz="2800" b="0" i="0" u="none" strike="noStrike" kern="1200" cap="none" spc="0" normalizeH="0" baseline="0" noProof="0" dirty="0" err="1">
                <a:ln>
                  <a:noFill/>
                </a:ln>
                <a:solidFill>
                  <a:prstClr val="white"/>
                </a:solidFill>
                <a:effectLst/>
                <a:uLnTx/>
                <a:uFillTx/>
                <a:latin typeface="Times New Roman" pitchFamily="18" charset="0"/>
                <a:ea typeface="Arial-Rounded" panose="020B0500000000000000" pitchFamily="34" charset="0"/>
                <a:cs typeface="Times New Roman" pitchFamily="18" charset="0"/>
              </a:rPr>
              <a:t>biết</a:t>
            </a:r>
            <a:r>
              <a:rPr kumimoji="0" lang="en-US" sz="2800" b="0" i="0" u="none" strike="noStrike" kern="1200" cap="none" spc="0" normalizeH="0" baseline="0" noProof="0" dirty="0">
                <a:ln>
                  <a:noFill/>
                </a:ln>
                <a:solidFill>
                  <a:prstClr val="white"/>
                </a:solidFill>
                <a:effectLst/>
                <a:uLnTx/>
                <a:uFillTx/>
                <a:latin typeface="Times New Roman" pitchFamily="18" charset="0"/>
                <a:ea typeface="Arial-Rounded" panose="020B0500000000000000" pitchFamily="34" charset="0"/>
                <a:cs typeface="Times New Roman" pitchFamily="18" charset="0"/>
              </a:rPr>
              <a:t> </a:t>
            </a:r>
            <a:r>
              <a:rPr kumimoji="0" lang="en-US" sz="2800" b="0" i="0" u="none" strike="noStrike" kern="1200" cap="none" spc="0" normalizeH="0" baseline="0" noProof="0" dirty="0" err="1">
                <a:ln>
                  <a:noFill/>
                </a:ln>
                <a:solidFill>
                  <a:prstClr val="white"/>
                </a:solidFill>
                <a:effectLst/>
                <a:uLnTx/>
                <a:uFillTx/>
                <a:latin typeface="Times New Roman" pitchFamily="18" charset="0"/>
                <a:ea typeface="Arial-Rounded" panose="020B0500000000000000" pitchFamily="34" charset="0"/>
                <a:cs typeface="Times New Roman" pitchFamily="18" charset="0"/>
              </a:rPr>
              <a:t>thời</a:t>
            </a:r>
            <a:r>
              <a:rPr kumimoji="0" lang="en-US" sz="2800" b="0" i="0" u="none" strike="noStrike" kern="1200" cap="none" spc="0" normalizeH="0" baseline="0" noProof="0" dirty="0">
                <a:ln>
                  <a:noFill/>
                </a:ln>
                <a:solidFill>
                  <a:prstClr val="white"/>
                </a:solidFill>
                <a:effectLst/>
                <a:uLnTx/>
                <a:uFillTx/>
                <a:latin typeface="Times New Roman" pitchFamily="18" charset="0"/>
                <a:ea typeface="Arial-Rounded" panose="020B0500000000000000" pitchFamily="34" charset="0"/>
                <a:cs typeface="Times New Roman" pitchFamily="18" charset="0"/>
              </a:rPr>
              <a:t> </a:t>
            </a:r>
            <a:r>
              <a:rPr kumimoji="0" lang="en-US" sz="2800" b="0" i="0" u="none" strike="noStrike" kern="1200" cap="none" spc="0" normalizeH="0" baseline="0" noProof="0" dirty="0" err="1">
                <a:ln>
                  <a:noFill/>
                </a:ln>
                <a:solidFill>
                  <a:prstClr val="white"/>
                </a:solidFill>
                <a:effectLst/>
                <a:uLnTx/>
                <a:uFillTx/>
                <a:latin typeface="Times New Roman" pitchFamily="18" charset="0"/>
                <a:ea typeface="Arial-Rounded" panose="020B0500000000000000" pitchFamily="34" charset="0"/>
                <a:cs typeface="Times New Roman" pitchFamily="18" charset="0"/>
              </a:rPr>
              <a:t>gian</a:t>
            </a:r>
            <a:r>
              <a:rPr kumimoji="0" lang="en-US" sz="2800" b="0" i="0" u="none" strike="noStrike" kern="1200" cap="none" spc="0" normalizeH="0" baseline="0" noProof="0" dirty="0">
                <a:ln>
                  <a:noFill/>
                </a:ln>
                <a:solidFill>
                  <a:prstClr val="white"/>
                </a:solidFill>
                <a:effectLst/>
                <a:uLnTx/>
                <a:uFillTx/>
                <a:latin typeface="Times New Roman" pitchFamily="18" charset="0"/>
                <a:ea typeface="Arial-Rounded" panose="020B0500000000000000" pitchFamily="34" charset="0"/>
                <a:cs typeface="Times New Roman" pitchFamily="18" charset="0"/>
              </a:rPr>
              <a:t> </a:t>
            </a:r>
            <a:r>
              <a:rPr kumimoji="0" lang="en-US" sz="2800" b="0" i="0" u="none" strike="noStrike" kern="1200" cap="none" spc="0" normalizeH="0" baseline="0" noProof="0" dirty="0" err="1">
                <a:ln>
                  <a:noFill/>
                </a:ln>
                <a:solidFill>
                  <a:prstClr val="white"/>
                </a:solidFill>
                <a:effectLst/>
                <a:uLnTx/>
                <a:uFillTx/>
                <a:latin typeface="Times New Roman" pitchFamily="18" charset="0"/>
                <a:ea typeface="Arial-Rounded" panose="020B0500000000000000" pitchFamily="34" charset="0"/>
                <a:cs typeface="Times New Roman" pitchFamily="18" charset="0"/>
              </a:rPr>
              <a:t>học</a:t>
            </a:r>
            <a:r>
              <a:rPr kumimoji="0" lang="en-US" sz="2800" b="0" i="0" u="none" strike="noStrike" kern="1200" cap="none" spc="0" normalizeH="0" baseline="0" noProof="0" dirty="0">
                <a:ln>
                  <a:noFill/>
                </a:ln>
                <a:solidFill>
                  <a:prstClr val="white"/>
                </a:solidFill>
                <a:effectLst/>
                <a:uLnTx/>
                <a:uFillTx/>
                <a:latin typeface="Times New Roman" pitchFamily="18" charset="0"/>
                <a:ea typeface="Arial-Rounded" panose="020B0500000000000000" pitchFamily="34" charset="0"/>
                <a:cs typeface="Times New Roman" pitchFamily="18" charset="0"/>
              </a:rPr>
              <a:t> </a:t>
            </a:r>
            <a:r>
              <a:rPr kumimoji="0" lang="en-US" sz="2800" b="0" i="0" u="none" strike="noStrike" kern="1200" cap="none" spc="0" normalizeH="0" baseline="0" noProof="0" dirty="0" err="1">
                <a:ln>
                  <a:noFill/>
                </a:ln>
                <a:solidFill>
                  <a:prstClr val="white"/>
                </a:solidFill>
                <a:effectLst/>
                <a:uLnTx/>
                <a:uFillTx/>
                <a:latin typeface="Times New Roman" pitchFamily="18" charset="0"/>
                <a:ea typeface="Arial-Rounded" panose="020B0500000000000000" pitchFamily="34" charset="0"/>
                <a:cs typeface="Times New Roman" pitchFamily="18" charset="0"/>
              </a:rPr>
              <a:t>các</a:t>
            </a:r>
            <a:r>
              <a:rPr kumimoji="0" lang="en-US" sz="2800" b="0" i="0" u="none" strike="noStrike" kern="1200" cap="none" spc="0" normalizeH="0" baseline="0" noProof="0" dirty="0">
                <a:ln>
                  <a:noFill/>
                </a:ln>
                <a:solidFill>
                  <a:prstClr val="white"/>
                </a:solidFill>
                <a:effectLst/>
                <a:uLnTx/>
                <a:uFillTx/>
                <a:latin typeface="Times New Roman" pitchFamily="18" charset="0"/>
                <a:ea typeface="Arial-Rounded" panose="020B0500000000000000" pitchFamily="34" charset="0"/>
                <a:cs typeface="Times New Roman" pitchFamily="18" charset="0"/>
              </a:rPr>
              <a:t> </a:t>
            </a:r>
            <a:r>
              <a:rPr kumimoji="0" lang="en-US" sz="2800" b="0" i="0" u="none" strike="noStrike" kern="1200" cap="none" spc="0" normalizeH="0" baseline="0" noProof="0" dirty="0" err="1">
                <a:ln>
                  <a:noFill/>
                </a:ln>
                <a:solidFill>
                  <a:prstClr val="white"/>
                </a:solidFill>
                <a:effectLst/>
                <a:uLnTx/>
                <a:uFillTx/>
                <a:latin typeface="Times New Roman" pitchFamily="18" charset="0"/>
                <a:ea typeface="Arial-Rounded" panose="020B0500000000000000" pitchFamily="34" charset="0"/>
                <a:cs typeface="Times New Roman" pitchFamily="18" charset="0"/>
              </a:rPr>
              <a:t>môn</a:t>
            </a:r>
            <a:r>
              <a:rPr kumimoji="0" lang="en-US" sz="2800" b="0" i="0" u="none" strike="noStrike" kern="1200" cap="none" spc="0" normalizeH="0" baseline="0" noProof="0" dirty="0">
                <a:ln>
                  <a:noFill/>
                </a:ln>
                <a:solidFill>
                  <a:prstClr val="white"/>
                </a:solidFill>
                <a:effectLst/>
                <a:uLnTx/>
                <a:uFillTx/>
                <a:latin typeface="Times New Roman" pitchFamily="18" charset="0"/>
                <a:ea typeface="Arial-Rounded" panose="020B0500000000000000" pitchFamily="34" charset="0"/>
                <a:cs typeface="Times New Roman" pitchFamily="18" charset="0"/>
              </a:rPr>
              <a:t> </a:t>
            </a:r>
            <a:r>
              <a:rPr kumimoji="0" lang="en-US" sz="2800" b="0" i="0" u="none" strike="noStrike" kern="1200" cap="none" spc="0" normalizeH="0" baseline="0" noProof="0" dirty="0" err="1">
                <a:ln>
                  <a:noFill/>
                </a:ln>
                <a:solidFill>
                  <a:prstClr val="white"/>
                </a:solidFill>
                <a:effectLst/>
                <a:uLnTx/>
                <a:uFillTx/>
                <a:latin typeface="Times New Roman" pitchFamily="18" charset="0"/>
                <a:ea typeface="Arial-Rounded" panose="020B0500000000000000" pitchFamily="34" charset="0"/>
                <a:cs typeface="Times New Roman" pitchFamily="18" charset="0"/>
              </a:rPr>
              <a:t>của</a:t>
            </a:r>
            <a:r>
              <a:rPr kumimoji="0" lang="en-US" sz="2800" b="0" i="0" u="none" strike="noStrike" kern="1200" cap="none" spc="0" normalizeH="0" baseline="0" noProof="0" dirty="0">
                <a:ln>
                  <a:noFill/>
                </a:ln>
                <a:solidFill>
                  <a:prstClr val="white"/>
                </a:solidFill>
                <a:effectLst/>
                <a:uLnTx/>
                <a:uFillTx/>
                <a:latin typeface="Times New Roman" pitchFamily="18" charset="0"/>
                <a:ea typeface="Arial-Rounded" panose="020B0500000000000000" pitchFamily="34" charset="0"/>
                <a:cs typeface="Times New Roman" pitchFamily="18" charset="0"/>
              </a:rPr>
              <a:t> </a:t>
            </a:r>
            <a:r>
              <a:rPr kumimoji="0" lang="en-US" sz="2800" b="0" i="0" u="none" strike="noStrike" kern="1200" cap="none" spc="0" normalizeH="0" baseline="0" noProof="0" dirty="0" err="1">
                <a:ln>
                  <a:noFill/>
                </a:ln>
                <a:solidFill>
                  <a:prstClr val="white"/>
                </a:solidFill>
                <a:effectLst/>
                <a:uLnTx/>
                <a:uFillTx/>
                <a:latin typeface="Times New Roman" pitchFamily="18" charset="0"/>
                <a:ea typeface="Arial-Rounded" panose="020B0500000000000000" pitchFamily="34" charset="0"/>
                <a:cs typeface="Times New Roman" pitchFamily="18" charset="0"/>
              </a:rPr>
              <a:t>từng</a:t>
            </a:r>
            <a:r>
              <a:rPr kumimoji="0" lang="en-US" sz="2800" b="0" i="0" u="none" strike="noStrike" kern="1200" cap="none" spc="0" normalizeH="0" baseline="0" noProof="0" dirty="0">
                <a:ln>
                  <a:noFill/>
                </a:ln>
                <a:solidFill>
                  <a:prstClr val="white"/>
                </a:solidFill>
                <a:effectLst/>
                <a:uLnTx/>
                <a:uFillTx/>
                <a:latin typeface="Times New Roman" pitchFamily="18" charset="0"/>
                <a:ea typeface="Arial-Rounded" panose="020B0500000000000000" pitchFamily="34" charset="0"/>
                <a:cs typeface="Times New Roman" pitchFamily="18" charset="0"/>
              </a:rPr>
              <a:t> </a:t>
            </a:r>
            <a:r>
              <a:rPr kumimoji="0" lang="en-US" sz="2800" b="0" i="0" u="none" strike="noStrike" kern="1200" cap="none" spc="0" normalizeH="0" baseline="0" noProof="0" dirty="0" err="1">
                <a:ln>
                  <a:noFill/>
                </a:ln>
                <a:solidFill>
                  <a:prstClr val="white"/>
                </a:solidFill>
                <a:effectLst/>
                <a:uLnTx/>
                <a:uFillTx/>
                <a:latin typeface="Times New Roman" pitchFamily="18" charset="0"/>
                <a:ea typeface="Arial-Rounded" panose="020B0500000000000000" pitchFamily="34" charset="0"/>
                <a:cs typeface="Times New Roman" pitchFamily="18" charset="0"/>
              </a:rPr>
              <a:t>ngày</a:t>
            </a:r>
            <a:r>
              <a:rPr kumimoji="0" lang="en-US" sz="2800" b="0" i="0" u="none" strike="noStrike" kern="1200" cap="none" spc="0" normalizeH="0" baseline="0" noProof="0" dirty="0">
                <a:ln>
                  <a:noFill/>
                </a:ln>
                <a:solidFill>
                  <a:prstClr val="white"/>
                </a:solidFill>
                <a:effectLst/>
                <a:uLnTx/>
                <a:uFillTx/>
                <a:latin typeface="Times New Roman" pitchFamily="18" charset="0"/>
                <a:ea typeface="Arial-Rounded" panose="020B0500000000000000" pitchFamily="34" charset="0"/>
                <a:cs typeface="Times New Roman" pitchFamily="18" charset="0"/>
              </a:rPr>
              <a:t> </a:t>
            </a:r>
            <a:r>
              <a:rPr kumimoji="0" lang="en-US" sz="2800" b="0" i="0" u="none" strike="noStrike" kern="1200" cap="none" spc="0" normalizeH="0" baseline="0" noProof="0" dirty="0" err="1">
                <a:ln>
                  <a:noFill/>
                </a:ln>
                <a:solidFill>
                  <a:prstClr val="white"/>
                </a:solidFill>
                <a:effectLst/>
                <a:uLnTx/>
                <a:uFillTx/>
                <a:latin typeface="Times New Roman" pitchFamily="18" charset="0"/>
                <a:ea typeface="Arial-Rounded" panose="020B0500000000000000" pitchFamily="34" charset="0"/>
                <a:cs typeface="Times New Roman" pitchFamily="18" charset="0"/>
              </a:rPr>
              <a:t>trong</a:t>
            </a:r>
            <a:r>
              <a:rPr kumimoji="0" lang="en-US" sz="2800" b="0" i="0" u="none" strike="noStrike" kern="1200" cap="none" spc="0" normalizeH="0" baseline="0" noProof="0" dirty="0">
                <a:ln>
                  <a:noFill/>
                </a:ln>
                <a:solidFill>
                  <a:prstClr val="white"/>
                </a:solidFill>
                <a:effectLst/>
                <a:uLnTx/>
                <a:uFillTx/>
                <a:latin typeface="Times New Roman" pitchFamily="18" charset="0"/>
                <a:ea typeface="Arial-Rounded" panose="020B0500000000000000" pitchFamily="34" charset="0"/>
                <a:cs typeface="Times New Roman" pitchFamily="18" charset="0"/>
              </a:rPr>
              <a:t> </a:t>
            </a:r>
            <a:r>
              <a:rPr kumimoji="0" lang="en-US" sz="2800" b="0" i="0" u="none" strike="noStrike" kern="1200" cap="none" spc="0" normalizeH="0" baseline="0" noProof="0" dirty="0" err="1">
                <a:ln>
                  <a:noFill/>
                </a:ln>
                <a:solidFill>
                  <a:prstClr val="white"/>
                </a:solidFill>
                <a:effectLst/>
                <a:uLnTx/>
                <a:uFillTx/>
                <a:latin typeface="Times New Roman" pitchFamily="18" charset="0"/>
                <a:ea typeface="Arial-Rounded" panose="020B0500000000000000" pitchFamily="34" charset="0"/>
                <a:cs typeface="Times New Roman" pitchFamily="18" charset="0"/>
              </a:rPr>
              <a:t>tuần</a:t>
            </a:r>
            <a:r>
              <a:rPr kumimoji="0" lang="en-US" sz="2800" b="0" i="0" u="none" strike="noStrike" kern="1200" cap="none" spc="0" normalizeH="0" baseline="0" noProof="0" dirty="0">
                <a:ln>
                  <a:noFill/>
                </a:ln>
                <a:solidFill>
                  <a:prstClr val="white"/>
                </a:solidFill>
                <a:effectLst/>
                <a:uLnTx/>
                <a:uFillTx/>
                <a:latin typeface="Times New Roman" pitchFamily="18" charset="0"/>
                <a:ea typeface="Arial-Rounded" panose="020B0500000000000000" pitchFamily="34" charset="0"/>
                <a:cs typeface="Times New Roman" pitchFamily="18" charset="0"/>
              </a:rPr>
              <a:t>. </a:t>
            </a:r>
            <a:r>
              <a:rPr kumimoji="0" lang="en-US" sz="2800" b="0" i="0" u="none" strike="noStrike" kern="1200" cap="none" spc="0" normalizeH="0" baseline="0" noProof="0" dirty="0" err="1">
                <a:ln>
                  <a:noFill/>
                </a:ln>
                <a:solidFill>
                  <a:prstClr val="white"/>
                </a:solidFill>
                <a:effectLst/>
                <a:uLnTx/>
                <a:uFillTx/>
                <a:latin typeface="Times New Roman" pitchFamily="18" charset="0"/>
                <a:ea typeface="Arial-Rounded" panose="020B0500000000000000" pitchFamily="34" charset="0"/>
                <a:cs typeface="Times New Roman" pitchFamily="18" charset="0"/>
              </a:rPr>
              <a:t>Thời</a:t>
            </a:r>
            <a:r>
              <a:rPr kumimoji="0" lang="en-US" sz="2800" b="0" i="0" u="none" strike="noStrike" kern="1200" cap="none" spc="0" normalizeH="0" baseline="0" noProof="0" dirty="0">
                <a:ln>
                  <a:noFill/>
                </a:ln>
                <a:solidFill>
                  <a:prstClr val="white"/>
                </a:solidFill>
                <a:effectLst/>
                <a:uLnTx/>
                <a:uFillTx/>
                <a:latin typeface="Times New Roman" pitchFamily="18" charset="0"/>
                <a:ea typeface="Arial-Rounded" panose="020B0500000000000000" pitchFamily="34" charset="0"/>
                <a:cs typeface="Times New Roman" pitchFamily="18" charset="0"/>
              </a:rPr>
              <a:t> </a:t>
            </a:r>
            <a:r>
              <a:rPr kumimoji="0" lang="en-US" sz="2800" b="0" i="0" u="none" strike="noStrike" kern="1200" cap="none" spc="0" normalizeH="0" baseline="0" noProof="0" dirty="0" err="1">
                <a:ln>
                  <a:noFill/>
                </a:ln>
                <a:solidFill>
                  <a:prstClr val="white"/>
                </a:solidFill>
                <a:effectLst/>
                <a:uLnTx/>
                <a:uFillTx/>
                <a:latin typeface="Times New Roman" pitchFamily="18" charset="0"/>
                <a:ea typeface="Arial-Rounded" panose="020B0500000000000000" pitchFamily="34" charset="0"/>
                <a:cs typeface="Times New Roman" pitchFamily="18" charset="0"/>
              </a:rPr>
              <a:t>khóa</a:t>
            </a:r>
            <a:r>
              <a:rPr kumimoji="0" lang="en-US" sz="2800" b="0" i="0" u="none" strike="noStrike" kern="1200" cap="none" spc="0" normalizeH="0" baseline="0" noProof="0" dirty="0">
                <a:ln>
                  <a:noFill/>
                </a:ln>
                <a:solidFill>
                  <a:prstClr val="white"/>
                </a:solidFill>
                <a:effectLst/>
                <a:uLnTx/>
                <a:uFillTx/>
                <a:latin typeface="Times New Roman" pitchFamily="18" charset="0"/>
                <a:ea typeface="Arial-Rounded" panose="020B0500000000000000" pitchFamily="34" charset="0"/>
                <a:cs typeface="Times New Roman" pitchFamily="18" charset="0"/>
              </a:rPr>
              <a:t> </a:t>
            </a:r>
            <a:r>
              <a:rPr kumimoji="0" lang="en-US" sz="2800" b="0" i="0" u="none" strike="noStrike" kern="1200" cap="none" spc="0" normalizeH="0" baseline="0" noProof="0" dirty="0" err="1">
                <a:ln>
                  <a:noFill/>
                </a:ln>
                <a:solidFill>
                  <a:prstClr val="white"/>
                </a:solidFill>
                <a:effectLst/>
                <a:uLnTx/>
                <a:uFillTx/>
                <a:latin typeface="Times New Roman" pitchFamily="18" charset="0"/>
                <a:ea typeface="Arial-Rounded" panose="020B0500000000000000" pitchFamily="34" charset="0"/>
                <a:cs typeface="Times New Roman" pitchFamily="18" charset="0"/>
              </a:rPr>
              <a:t>biểu</a:t>
            </a:r>
            <a:r>
              <a:rPr kumimoji="0" lang="en-US" sz="2800" b="0" i="0" u="none" strike="noStrike" kern="1200" cap="none" spc="0" normalizeH="0" baseline="0" noProof="0" dirty="0">
                <a:ln>
                  <a:noFill/>
                </a:ln>
                <a:solidFill>
                  <a:prstClr val="white"/>
                </a:solidFill>
                <a:effectLst/>
                <a:uLnTx/>
                <a:uFillTx/>
                <a:latin typeface="Times New Roman" pitchFamily="18" charset="0"/>
                <a:ea typeface="Arial-Rounded" panose="020B0500000000000000" pitchFamily="34" charset="0"/>
                <a:cs typeface="Times New Roman" pitchFamily="18" charset="0"/>
              </a:rPr>
              <a:t> </a:t>
            </a:r>
            <a:r>
              <a:rPr kumimoji="0" lang="en-US" sz="2800" b="0" i="0" u="none" strike="noStrike" kern="1200" cap="none" spc="0" normalizeH="0" baseline="0" noProof="0" dirty="0" err="1">
                <a:ln>
                  <a:noFill/>
                </a:ln>
                <a:solidFill>
                  <a:prstClr val="white"/>
                </a:solidFill>
                <a:effectLst/>
                <a:uLnTx/>
                <a:uFillTx/>
                <a:latin typeface="Times New Roman" pitchFamily="18" charset="0"/>
                <a:ea typeface="Arial-Rounded" panose="020B0500000000000000" pitchFamily="34" charset="0"/>
                <a:cs typeface="Times New Roman" pitchFamily="18" charset="0"/>
              </a:rPr>
              <a:t>gồm</a:t>
            </a:r>
            <a:r>
              <a:rPr kumimoji="0" lang="en-US" sz="2800" b="0" i="0" u="none" strike="noStrike" kern="1200" cap="none" spc="0" normalizeH="0" baseline="0" noProof="0" dirty="0">
                <a:ln>
                  <a:noFill/>
                </a:ln>
                <a:solidFill>
                  <a:prstClr val="white"/>
                </a:solidFill>
                <a:effectLst/>
                <a:uLnTx/>
                <a:uFillTx/>
                <a:latin typeface="Times New Roman" pitchFamily="18" charset="0"/>
                <a:ea typeface="Arial-Rounded" panose="020B0500000000000000" pitchFamily="34" charset="0"/>
                <a:cs typeface="Times New Roman" pitchFamily="18" charset="0"/>
              </a:rPr>
              <a:t> </a:t>
            </a:r>
            <a:r>
              <a:rPr kumimoji="0" lang="en-US" sz="2800" b="0" i="0" u="none" strike="noStrike" kern="1200" cap="none" spc="0" normalizeH="0" baseline="0" noProof="0" dirty="0" err="1">
                <a:ln>
                  <a:noFill/>
                </a:ln>
                <a:solidFill>
                  <a:prstClr val="white"/>
                </a:solidFill>
                <a:effectLst/>
                <a:uLnTx/>
                <a:uFillTx/>
                <a:latin typeface="Times New Roman" pitchFamily="18" charset="0"/>
                <a:ea typeface="Arial-Rounded" panose="020B0500000000000000" pitchFamily="34" charset="0"/>
                <a:cs typeface="Times New Roman" pitchFamily="18" charset="0"/>
              </a:rPr>
              <a:t>nhiều</a:t>
            </a:r>
            <a:r>
              <a:rPr kumimoji="0" lang="en-US" sz="2800" b="0" i="0" u="none" strike="noStrike" kern="1200" cap="none" spc="0" normalizeH="0" baseline="0" noProof="0" dirty="0">
                <a:ln>
                  <a:noFill/>
                </a:ln>
                <a:solidFill>
                  <a:prstClr val="white"/>
                </a:solidFill>
                <a:effectLst/>
                <a:uLnTx/>
                <a:uFillTx/>
                <a:latin typeface="Times New Roman" pitchFamily="18" charset="0"/>
                <a:ea typeface="Arial-Rounded" panose="020B0500000000000000" pitchFamily="34" charset="0"/>
                <a:cs typeface="Times New Roman" pitchFamily="18" charset="0"/>
              </a:rPr>
              <a:t> </a:t>
            </a:r>
            <a:r>
              <a:rPr kumimoji="0" lang="en-US" sz="2800" b="0" i="0" u="none" strike="noStrike" kern="1200" cap="none" spc="0" normalizeH="0" baseline="0" noProof="0" dirty="0" err="1">
                <a:ln>
                  <a:noFill/>
                </a:ln>
                <a:solidFill>
                  <a:prstClr val="white"/>
                </a:solidFill>
                <a:effectLst/>
                <a:uLnTx/>
                <a:uFillTx/>
                <a:latin typeface="Times New Roman" pitchFamily="18" charset="0"/>
                <a:ea typeface="Arial-Rounded" panose="020B0500000000000000" pitchFamily="34" charset="0"/>
                <a:cs typeface="Times New Roman" pitchFamily="18" charset="0"/>
              </a:rPr>
              <a:t>cột</a:t>
            </a:r>
            <a:r>
              <a:rPr kumimoji="0" lang="en-US" sz="2800" b="0" i="0" u="none" strike="noStrike" kern="1200" cap="none" spc="0" normalizeH="0" baseline="0" noProof="0" dirty="0">
                <a:ln>
                  <a:noFill/>
                </a:ln>
                <a:solidFill>
                  <a:prstClr val="white"/>
                </a:solidFill>
                <a:effectLst/>
                <a:uLnTx/>
                <a:uFillTx/>
                <a:latin typeface="Times New Roman" pitchFamily="18" charset="0"/>
                <a:ea typeface="Arial-Rounded" panose="020B0500000000000000" pitchFamily="34" charset="0"/>
                <a:cs typeface="Times New Roman" pitchFamily="18" charset="0"/>
              </a:rPr>
              <a:t> </a:t>
            </a:r>
            <a:r>
              <a:rPr kumimoji="0" lang="en-US" sz="2800" b="0" i="0" u="none" strike="noStrike" kern="1200" cap="none" spc="0" normalizeH="0" baseline="0" noProof="0" dirty="0" err="1">
                <a:ln>
                  <a:noFill/>
                </a:ln>
                <a:solidFill>
                  <a:prstClr val="white"/>
                </a:solidFill>
                <a:effectLst/>
                <a:uLnTx/>
                <a:uFillTx/>
                <a:latin typeface="Times New Roman" pitchFamily="18" charset="0"/>
                <a:ea typeface="Arial-Rounded" panose="020B0500000000000000" pitchFamily="34" charset="0"/>
                <a:cs typeface="Times New Roman" pitchFamily="18" charset="0"/>
              </a:rPr>
              <a:t>dọc</a:t>
            </a:r>
            <a:r>
              <a:rPr kumimoji="0" lang="en-US" sz="2800" b="0" i="0" u="none" strike="noStrike" kern="1200" cap="none" spc="0" normalizeH="0" baseline="0" noProof="0" dirty="0">
                <a:ln>
                  <a:noFill/>
                </a:ln>
                <a:solidFill>
                  <a:prstClr val="white"/>
                </a:solidFill>
                <a:effectLst/>
                <a:uLnTx/>
                <a:uFillTx/>
                <a:latin typeface="Times New Roman" pitchFamily="18" charset="0"/>
                <a:ea typeface="Arial-Rounded" panose="020B0500000000000000" pitchFamily="34" charset="0"/>
                <a:cs typeface="Times New Roman" pitchFamily="18" charset="0"/>
              </a:rPr>
              <a:t> </a:t>
            </a:r>
            <a:r>
              <a:rPr kumimoji="0" lang="en-US" sz="2800" b="0" i="0" u="none" strike="noStrike" kern="1200" cap="none" spc="0" normalizeH="0" baseline="0" noProof="0" dirty="0" err="1">
                <a:ln>
                  <a:noFill/>
                </a:ln>
                <a:solidFill>
                  <a:prstClr val="white"/>
                </a:solidFill>
                <a:effectLst/>
                <a:uLnTx/>
                <a:uFillTx/>
                <a:latin typeface="Times New Roman" pitchFamily="18" charset="0"/>
                <a:ea typeface="Arial-Rounded" panose="020B0500000000000000" pitchFamily="34" charset="0"/>
                <a:cs typeface="Times New Roman" pitchFamily="18" charset="0"/>
              </a:rPr>
              <a:t>và</a:t>
            </a:r>
            <a:r>
              <a:rPr kumimoji="0" lang="en-US" sz="2800" b="0" i="0" u="none" strike="noStrike" kern="1200" cap="none" spc="0" normalizeH="0" baseline="0" noProof="0" dirty="0">
                <a:ln>
                  <a:noFill/>
                </a:ln>
                <a:solidFill>
                  <a:prstClr val="white"/>
                </a:solidFill>
                <a:effectLst/>
                <a:uLnTx/>
                <a:uFillTx/>
                <a:latin typeface="Times New Roman" pitchFamily="18" charset="0"/>
                <a:ea typeface="Arial-Rounded" panose="020B0500000000000000" pitchFamily="34" charset="0"/>
                <a:cs typeface="Times New Roman" pitchFamily="18" charset="0"/>
              </a:rPr>
              <a:t> </a:t>
            </a:r>
            <a:r>
              <a:rPr kumimoji="0" lang="en-US" sz="2800" b="0" i="0" u="none" strike="noStrike" kern="1200" cap="none" spc="0" normalizeH="0" baseline="0" noProof="0" dirty="0" err="1">
                <a:ln>
                  <a:noFill/>
                </a:ln>
                <a:solidFill>
                  <a:prstClr val="white"/>
                </a:solidFill>
                <a:effectLst/>
                <a:uLnTx/>
                <a:uFillTx/>
                <a:latin typeface="Times New Roman" pitchFamily="18" charset="0"/>
                <a:ea typeface="Arial-Rounded" panose="020B0500000000000000" pitchFamily="34" charset="0"/>
                <a:cs typeface="Times New Roman" pitchFamily="18" charset="0"/>
              </a:rPr>
              <a:t>nhiều</a:t>
            </a:r>
            <a:r>
              <a:rPr kumimoji="0" lang="en-US" sz="2800" b="0" i="0" u="none" strike="noStrike" kern="1200" cap="none" spc="0" normalizeH="0" baseline="0" noProof="0" dirty="0">
                <a:ln>
                  <a:noFill/>
                </a:ln>
                <a:solidFill>
                  <a:prstClr val="white"/>
                </a:solidFill>
                <a:effectLst/>
                <a:uLnTx/>
                <a:uFillTx/>
                <a:latin typeface="Times New Roman" pitchFamily="18" charset="0"/>
                <a:ea typeface="Arial-Rounded" panose="020B0500000000000000" pitchFamily="34" charset="0"/>
                <a:cs typeface="Times New Roman" pitchFamily="18" charset="0"/>
              </a:rPr>
              <a:t> </a:t>
            </a:r>
            <a:r>
              <a:rPr kumimoji="0" lang="en-US" sz="2800" b="0" i="0" u="none" strike="noStrike" kern="1200" cap="none" spc="0" normalizeH="0" baseline="0" noProof="0" dirty="0" err="1">
                <a:ln>
                  <a:noFill/>
                </a:ln>
                <a:solidFill>
                  <a:prstClr val="white"/>
                </a:solidFill>
                <a:effectLst/>
                <a:uLnTx/>
                <a:uFillTx/>
                <a:latin typeface="Times New Roman" pitchFamily="18" charset="0"/>
                <a:ea typeface="Arial-Rounded" panose="020B0500000000000000" pitchFamily="34" charset="0"/>
                <a:cs typeface="Times New Roman" pitchFamily="18" charset="0"/>
              </a:rPr>
              <a:t>hàng</a:t>
            </a:r>
            <a:r>
              <a:rPr kumimoji="0" lang="en-US" sz="2800" b="0" i="0" u="none" strike="noStrike" kern="1200" cap="none" spc="0" normalizeH="0" baseline="0" noProof="0" dirty="0">
                <a:ln>
                  <a:noFill/>
                </a:ln>
                <a:solidFill>
                  <a:prstClr val="white"/>
                </a:solidFill>
                <a:effectLst/>
                <a:uLnTx/>
                <a:uFillTx/>
                <a:latin typeface="Times New Roman" pitchFamily="18" charset="0"/>
                <a:ea typeface="Arial-Rounded" panose="020B0500000000000000" pitchFamily="34" charset="0"/>
                <a:cs typeface="Times New Roman" pitchFamily="18" charset="0"/>
              </a:rPr>
              <a:t> </a:t>
            </a:r>
            <a:r>
              <a:rPr kumimoji="0" lang="en-US" sz="2800" b="0" i="0" u="none" strike="noStrike" kern="1200" cap="none" spc="0" normalizeH="0" baseline="0" noProof="0" dirty="0" err="1">
                <a:ln>
                  <a:noFill/>
                </a:ln>
                <a:solidFill>
                  <a:prstClr val="white"/>
                </a:solidFill>
                <a:effectLst/>
                <a:uLnTx/>
                <a:uFillTx/>
                <a:latin typeface="Times New Roman" pitchFamily="18" charset="0"/>
                <a:ea typeface="Arial-Rounded" panose="020B0500000000000000" pitchFamily="34" charset="0"/>
                <a:cs typeface="Times New Roman" pitchFamily="18" charset="0"/>
              </a:rPr>
              <a:t>ngang</a:t>
            </a:r>
            <a:r>
              <a:rPr kumimoji="0" lang="en-US" sz="2800" b="0" i="0" u="none" strike="noStrike" kern="1200" cap="none" spc="0" normalizeH="0" baseline="0" noProof="0" dirty="0">
                <a:ln>
                  <a:noFill/>
                </a:ln>
                <a:solidFill>
                  <a:prstClr val="white"/>
                </a:solidFill>
                <a:effectLst/>
                <a:uLnTx/>
                <a:uFillTx/>
                <a:latin typeface="Times New Roman" pitchFamily="18" charset="0"/>
                <a:ea typeface="Arial-Rounded" panose="020B0500000000000000" pitchFamily="34" charset="0"/>
                <a:cs typeface="Times New Roman" pitchFamily="18" charset="0"/>
              </a:rPr>
              <a:t>. </a:t>
            </a:r>
            <a:r>
              <a:rPr kumimoji="0" lang="en-US" sz="2800" b="0" i="0" u="none" strike="noStrike" kern="1200" cap="none" spc="0" normalizeH="0" baseline="0" noProof="0" dirty="0" err="1">
                <a:ln>
                  <a:noFill/>
                </a:ln>
                <a:solidFill>
                  <a:prstClr val="white"/>
                </a:solidFill>
                <a:effectLst/>
                <a:uLnTx/>
                <a:uFillTx/>
                <a:latin typeface="Times New Roman" pitchFamily="18" charset="0"/>
                <a:ea typeface="Arial-Rounded" panose="020B0500000000000000" pitchFamily="34" charset="0"/>
                <a:cs typeface="Times New Roman" pitchFamily="18" charset="0"/>
              </a:rPr>
              <a:t>Các</a:t>
            </a:r>
            <a:r>
              <a:rPr kumimoji="0" lang="en-US" sz="2800" b="0" i="0" u="none" strike="noStrike" kern="1200" cap="none" spc="0" normalizeH="0" baseline="0" noProof="0" dirty="0">
                <a:ln>
                  <a:noFill/>
                </a:ln>
                <a:solidFill>
                  <a:prstClr val="white"/>
                </a:solidFill>
                <a:effectLst/>
                <a:uLnTx/>
                <a:uFillTx/>
                <a:latin typeface="Times New Roman" pitchFamily="18" charset="0"/>
                <a:ea typeface="Arial-Rounded" panose="020B0500000000000000" pitchFamily="34" charset="0"/>
                <a:cs typeface="Times New Roman" pitchFamily="18" charset="0"/>
              </a:rPr>
              <a:t> </a:t>
            </a:r>
            <a:r>
              <a:rPr kumimoji="0" lang="en-US" sz="2800" b="0" i="0" u="none" strike="noStrike" kern="1200" cap="none" spc="0" normalizeH="0" baseline="0" noProof="0" dirty="0" err="1">
                <a:ln>
                  <a:noFill/>
                </a:ln>
                <a:solidFill>
                  <a:prstClr val="white"/>
                </a:solidFill>
                <a:effectLst/>
                <a:uLnTx/>
                <a:uFillTx/>
                <a:latin typeface="Times New Roman" pitchFamily="18" charset="0"/>
                <a:ea typeface="Arial-Rounded" panose="020B0500000000000000" pitchFamily="34" charset="0"/>
                <a:cs typeface="Times New Roman" pitchFamily="18" charset="0"/>
              </a:rPr>
              <a:t>bạn</a:t>
            </a:r>
            <a:r>
              <a:rPr kumimoji="0" lang="en-US" sz="2800" b="0" i="0" u="none" strike="noStrike" kern="1200" cap="none" spc="0" normalizeH="0" baseline="0" noProof="0" dirty="0">
                <a:ln>
                  <a:noFill/>
                </a:ln>
                <a:solidFill>
                  <a:prstClr val="white"/>
                </a:solidFill>
                <a:effectLst/>
                <a:uLnTx/>
                <a:uFillTx/>
                <a:latin typeface="Times New Roman" pitchFamily="18" charset="0"/>
                <a:ea typeface="Arial-Rounded" panose="020B0500000000000000" pitchFamily="34" charset="0"/>
                <a:cs typeface="Times New Roman" pitchFamily="18" charset="0"/>
              </a:rPr>
              <a:t> </a:t>
            </a:r>
            <a:r>
              <a:rPr kumimoji="0" lang="en-US" sz="2800" b="0" i="0" u="none" strike="noStrike" kern="1200" cap="none" spc="0" normalizeH="0" baseline="0" noProof="0" dirty="0" err="1">
                <a:ln>
                  <a:noFill/>
                </a:ln>
                <a:solidFill>
                  <a:prstClr val="white"/>
                </a:solidFill>
                <a:effectLst/>
                <a:uLnTx/>
                <a:uFillTx/>
                <a:latin typeface="Times New Roman" pitchFamily="18" charset="0"/>
                <a:ea typeface="Arial-Rounded" panose="020B0500000000000000" pitchFamily="34" charset="0"/>
                <a:cs typeface="Times New Roman" pitchFamily="18" charset="0"/>
              </a:rPr>
              <a:t>học</a:t>
            </a:r>
            <a:r>
              <a:rPr kumimoji="0" lang="en-US" sz="2800" b="0" i="0" u="none" strike="noStrike" kern="1200" cap="none" spc="0" normalizeH="0" baseline="0" noProof="0" dirty="0">
                <a:ln>
                  <a:noFill/>
                </a:ln>
                <a:solidFill>
                  <a:prstClr val="white"/>
                </a:solidFill>
                <a:effectLst/>
                <a:uLnTx/>
                <a:uFillTx/>
                <a:latin typeface="Times New Roman" pitchFamily="18" charset="0"/>
                <a:ea typeface="Arial-Rounded" panose="020B0500000000000000" pitchFamily="34" charset="0"/>
                <a:cs typeface="Times New Roman" pitchFamily="18" charset="0"/>
              </a:rPr>
              <a:t> </a:t>
            </a:r>
            <a:r>
              <a:rPr kumimoji="0" lang="en-US" sz="2800" b="0" i="0" u="none" strike="noStrike" kern="1200" cap="none" spc="0" normalizeH="0" baseline="0" noProof="0" dirty="0" err="1">
                <a:ln>
                  <a:noFill/>
                </a:ln>
                <a:solidFill>
                  <a:prstClr val="white"/>
                </a:solidFill>
                <a:effectLst/>
                <a:uLnTx/>
                <a:uFillTx/>
                <a:latin typeface="Times New Roman" pitchFamily="18" charset="0"/>
                <a:ea typeface="Arial-Rounded" panose="020B0500000000000000" pitchFamily="34" charset="0"/>
                <a:cs typeface="Times New Roman" pitchFamily="18" charset="0"/>
              </a:rPr>
              <a:t>sinh</a:t>
            </a:r>
            <a:r>
              <a:rPr kumimoji="0" lang="en-US" sz="2800" b="0" i="0" u="none" strike="noStrike" kern="1200" cap="none" spc="0" normalizeH="0" baseline="0" noProof="0" dirty="0">
                <a:ln>
                  <a:noFill/>
                </a:ln>
                <a:solidFill>
                  <a:prstClr val="white"/>
                </a:solidFill>
                <a:effectLst/>
                <a:uLnTx/>
                <a:uFillTx/>
                <a:latin typeface="Times New Roman" pitchFamily="18" charset="0"/>
                <a:ea typeface="Arial-Rounded" panose="020B0500000000000000" pitchFamily="34" charset="0"/>
                <a:cs typeface="Times New Roman" pitchFamily="18" charset="0"/>
              </a:rPr>
              <a:t> </a:t>
            </a:r>
            <a:r>
              <a:rPr kumimoji="0" lang="en-US" sz="2800" b="0" i="0" u="none" strike="noStrike" kern="1200" cap="none" spc="0" normalizeH="0" baseline="0" noProof="0" dirty="0" err="1">
                <a:ln>
                  <a:noFill/>
                </a:ln>
                <a:solidFill>
                  <a:prstClr val="white"/>
                </a:solidFill>
                <a:effectLst/>
                <a:uLnTx/>
                <a:uFillTx/>
                <a:latin typeface="Times New Roman" pitchFamily="18" charset="0"/>
                <a:ea typeface="Arial-Rounded" panose="020B0500000000000000" pitchFamily="34" charset="0"/>
                <a:cs typeface="Times New Roman" pitchFamily="18" charset="0"/>
              </a:rPr>
              <a:t>thường</a:t>
            </a:r>
            <a:r>
              <a:rPr kumimoji="0" lang="en-US" sz="2800" b="0" i="0" u="none" strike="noStrike" kern="1200" cap="none" spc="0" normalizeH="0" baseline="0" noProof="0" dirty="0">
                <a:ln>
                  <a:noFill/>
                </a:ln>
                <a:solidFill>
                  <a:prstClr val="white"/>
                </a:solidFill>
                <a:effectLst/>
                <a:uLnTx/>
                <a:uFillTx/>
                <a:latin typeface="Times New Roman" pitchFamily="18" charset="0"/>
                <a:ea typeface="Arial-Rounded" panose="020B0500000000000000" pitchFamily="34" charset="0"/>
                <a:cs typeface="Times New Roman" pitchFamily="18" charset="0"/>
              </a:rPr>
              <a:t> </a:t>
            </a:r>
            <a:r>
              <a:rPr kumimoji="0" lang="en-US" sz="2800" b="0" i="0" u="none" strike="noStrike" kern="1200" cap="none" spc="0" normalizeH="0" baseline="0" noProof="0" dirty="0" err="1">
                <a:ln>
                  <a:noFill/>
                </a:ln>
                <a:solidFill>
                  <a:prstClr val="white"/>
                </a:solidFill>
                <a:effectLst/>
                <a:uLnTx/>
                <a:uFillTx/>
                <a:latin typeface="Times New Roman" pitchFamily="18" charset="0"/>
                <a:ea typeface="Arial-Rounded" panose="020B0500000000000000" pitchFamily="34" charset="0"/>
                <a:cs typeface="Times New Roman" pitchFamily="18" charset="0"/>
              </a:rPr>
              <a:t>đọc</a:t>
            </a:r>
            <a:r>
              <a:rPr kumimoji="0" lang="en-US" sz="2800" b="0" i="0" u="none" strike="noStrike" kern="1200" cap="none" spc="0" normalizeH="0" baseline="0" noProof="0" dirty="0">
                <a:ln>
                  <a:noFill/>
                </a:ln>
                <a:solidFill>
                  <a:prstClr val="white"/>
                </a:solidFill>
                <a:effectLst/>
                <a:uLnTx/>
                <a:uFillTx/>
                <a:latin typeface="Times New Roman" pitchFamily="18" charset="0"/>
                <a:ea typeface="Arial-Rounded" panose="020B0500000000000000" pitchFamily="34" charset="0"/>
                <a:cs typeface="Times New Roman" pitchFamily="18" charset="0"/>
              </a:rPr>
              <a:t> </a:t>
            </a:r>
            <a:r>
              <a:rPr kumimoji="0" lang="en-US" sz="2800" b="0" i="0" u="none" strike="noStrike" kern="1200" cap="none" spc="0" normalizeH="0" baseline="0" noProof="0" dirty="0" err="1">
                <a:ln>
                  <a:noFill/>
                </a:ln>
                <a:solidFill>
                  <a:prstClr val="white"/>
                </a:solidFill>
                <a:effectLst/>
                <a:uLnTx/>
                <a:uFillTx/>
                <a:latin typeface="Times New Roman" pitchFamily="18" charset="0"/>
                <a:ea typeface="Arial-Rounded" panose="020B0500000000000000" pitchFamily="34" charset="0"/>
                <a:cs typeface="Times New Roman" pitchFamily="18" charset="0"/>
              </a:rPr>
              <a:t>thời</a:t>
            </a:r>
            <a:r>
              <a:rPr kumimoji="0" lang="en-US" sz="2800" b="0" i="0" u="none" strike="noStrike" kern="1200" cap="none" spc="0" normalizeH="0" baseline="0" noProof="0" dirty="0">
                <a:ln>
                  <a:noFill/>
                </a:ln>
                <a:solidFill>
                  <a:prstClr val="white"/>
                </a:solidFill>
                <a:effectLst/>
                <a:uLnTx/>
                <a:uFillTx/>
                <a:latin typeface="Times New Roman" pitchFamily="18" charset="0"/>
                <a:ea typeface="Arial-Rounded" panose="020B0500000000000000" pitchFamily="34" charset="0"/>
                <a:cs typeface="Times New Roman" pitchFamily="18" charset="0"/>
              </a:rPr>
              <a:t> </a:t>
            </a:r>
            <a:r>
              <a:rPr kumimoji="0" lang="en-US" sz="2800" b="0" i="0" u="none" strike="noStrike" kern="1200" cap="none" spc="0" normalizeH="0" baseline="0" noProof="0" dirty="0" err="1">
                <a:ln>
                  <a:noFill/>
                </a:ln>
                <a:solidFill>
                  <a:prstClr val="white"/>
                </a:solidFill>
                <a:effectLst/>
                <a:uLnTx/>
                <a:uFillTx/>
                <a:latin typeface="Times New Roman" pitchFamily="18" charset="0"/>
                <a:ea typeface="Arial-Rounded" panose="020B0500000000000000" pitchFamily="34" charset="0"/>
                <a:cs typeface="Times New Roman" pitchFamily="18" charset="0"/>
              </a:rPr>
              <a:t>khóa</a:t>
            </a:r>
            <a:r>
              <a:rPr kumimoji="0" lang="en-US" sz="2800" b="0" i="0" u="none" strike="noStrike" kern="1200" cap="none" spc="0" normalizeH="0" baseline="0" noProof="0" dirty="0">
                <a:ln>
                  <a:noFill/>
                </a:ln>
                <a:solidFill>
                  <a:prstClr val="white"/>
                </a:solidFill>
                <a:effectLst/>
                <a:uLnTx/>
                <a:uFillTx/>
                <a:latin typeface="Times New Roman" pitchFamily="18" charset="0"/>
                <a:ea typeface="Arial-Rounded" panose="020B0500000000000000" pitchFamily="34" charset="0"/>
                <a:cs typeface="Times New Roman" pitchFamily="18" charset="0"/>
              </a:rPr>
              <a:t> </a:t>
            </a:r>
            <a:r>
              <a:rPr kumimoji="0" lang="en-US" sz="2800" b="0" i="0" u="none" strike="noStrike" kern="1200" cap="none" spc="0" normalizeH="0" baseline="0" noProof="0" dirty="0" err="1">
                <a:ln>
                  <a:noFill/>
                </a:ln>
                <a:solidFill>
                  <a:prstClr val="white"/>
                </a:solidFill>
                <a:effectLst/>
                <a:uLnTx/>
                <a:uFillTx/>
                <a:latin typeface="Times New Roman" pitchFamily="18" charset="0"/>
                <a:ea typeface="Arial-Rounded" panose="020B0500000000000000" pitchFamily="34" charset="0"/>
                <a:cs typeface="Times New Roman" pitchFamily="18" charset="0"/>
              </a:rPr>
              <a:t>biểu</a:t>
            </a:r>
            <a:r>
              <a:rPr kumimoji="0" lang="en-US" sz="2800" b="0" i="0" u="none" strike="noStrike" kern="1200" cap="none" spc="0" normalizeH="0" baseline="0" noProof="0" dirty="0">
                <a:ln>
                  <a:noFill/>
                </a:ln>
                <a:solidFill>
                  <a:prstClr val="white"/>
                </a:solidFill>
                <a:effectLst/>
                <a:uLnTx/>
                <a:uFillTx/>
                <a:latin typeface="Times New Roman" pitchFamily="18" charset="0"/>
                <a:ea typeface="Arial-Rounded" panose="020B0500000000000000" pitchFamily="34" charset="0"/>
                <a:cs typeface="Times New Roman" pitchFamily="18" charset="0"/>
              </a:rPr>
              <a:t> </a:t>
            </a:r>
            <a:r>
              <a:rPr kumimoji="0" lang="en-US" sz="2800" b="0" i="0" u="none" strike="noStrike" kern="1200" cap="none" spc="0" normalizeH="0" baseline="0" noProof="0" dirty="0" err="1">
                <a:ln>
                  <a:noFill/>
                </a:ln>
                <a:solidFill>
                  <a:prstClr val="white"/>
                </a:solidFill>
                <a:effectLst/>
                <a:uLnTx/>
                <a:uFillTx/>
                <a:latin typeface="Times New Roman" pitchFamily="18" charset="0"/>
                <a:ea typeface="Arial-Rounded" panose="020B0500000000000000" pitchFamily="34" charset="0"/>
                <a:cs typeface="Times New Roman" pitchFamily="18" charset="0"/>
              </a:rPr>
              <a:t>theo</a:t>
            </a:r>
            <a:r>
              <a:rPr kumimoji="0" lang="en-US" sz="2800" b="0" i="0" u="none" strike="noStrike" kern="1200" cap="none" spc="0" normalizeH="0" baseline="0" noProof="0" dirty="0">
                <a:ln>
                  <a:noFill/>
                </a:ln>
                <a:solidFill>
                  <a:prstClr val="white"/>
                </a:solidFill>
                <a:effectLst/>
                <a:uLnTx/>
                <a:uFillTx/>
                <a:latin typeface="Times New Roman" pitchFamily="18" charset="0"/>
                <a:ea typeface="Arial-Rounded" panose="020B0500000000000000" pitchFamily="34" charset="0"/>
                <a:cs typeface="Times New Roman" pitchFamily="18" charset="0"/>
              </a:rPr>
              <a:t> </a:t>
            </a:r>
            <a:r>
              <a:rPr kumimoji="0" lang="en-US" sz="2800" b="0" i="0" u="none" strike="noStrike" kern="1200" cap="none" spc="0" normalizeH="0" baseline="0" noProof="0" dirty="0" err="1">
                <a:ln>
                  <a:noFill/>
                </a:ln>
                <a:solidFill>
                  <a:prstClr val="white"/>
                </a:solidFill>
                <a:effectLst/>
                <a:uLnTx/>
                <a:uFillTx/>
                <a:latin typeface="Times New Roman" pitchFamily="18" charset="0"/>
                <a:ea typeface="Arial-Rounded" panose="020B0500000000000000" pitchFamily="34" charset="0"/>
                <a:cs typeface="Times New Roman" pitchFamily="18" charset="0"/>
              </a:rPr>
              <a:t>trình</a:t>
            </a:r>
            <a:r>
              <a:rPr kumimoji="0" lang="en-US" sz="2800" b="0" i="0" u="none" strike="noStrike" kern="1200" cap="none" spc="0" normalizeH="0" baseline="0" noProof="0" dirty="0">
                <a:ln>
                  <a:noFill/>
                </a:ln>
                <a:solidFill>
                  <a:prstClr val="white"/>
                </a:solidFill>
                <a:effectLst/>
                <a:uLnTx/>
                <a:uFillTx/>
                <a:latin typeface="Times New Roman" pitchFamily="18" charset="0"/>
                <a:ea typeface="Arial-Rounded" panose="020B0500000000000000" pitchFamily="34" charset="0"/>
                <a:cs typeface="Times New Roman" pitchFamily="18" charset="0"/>
              </a:rPr>
              <a:t> </a:t>
            </a:r>
            <a:r>
              <a:rPr kumimoji="0" lang="en-US" sz="2800" b="0" i="0" u="none" strike="noStrike" kern="1200" cap="none" spc="0" normalizeH="0" baseline="0" noProof="0" dirty="0" err="1">
                <a:ln>
                  <a:noFill/>
                </a:ln>
                <a:solidFill>
                  <a:prstClr val="white"/>
                </a:solidFill>
                <a:effectLst/>
                <a:uLnTx/>
                <a:uFillTx/>
                <a:latin typeface="Times New Roman" pitchFamily="18" charset="0"/>
                <a:ea typeface="Arial-Rounded" panose="020B0500000000000000" pitchFamily="34" charset="0"/>
                <a:cs typeface="Times New Roman" pitchFamily="18" charset="0"/>
              </a:rPr>
              <a:t>tự</a:t>
            </a:r>
            <a:r>
              <a:rPr kumimoji="0" lang="en-US" sz="2800" b="0" i="0" u="none" strike="noStrike" kern="1200" cap="none" spc="0" normalizeH="0" baseline="0" noProof="0" dirty="0">
                <a:ln>
                  <a:noFill/>
                </a:ln>
                <a:solidFill>
                  <a:prstClr val="white"/>
                </a:solidFill>
                <a:effectLst/>
                <a:uLnTx/>
                <a:uFillTx/>
                <a:latin typeface="Times New Roman" pitchFamily="18" charset="0"/>
                <a:ea typeface="Arial-Rounded" panose="020B0500000000000000" pitchFamily="34" charset="0"/>
                <a:cs typeface="Times New Roman" pitchFamily="18" charset="0"/>
              </a:rPr>
              <a:t> </a:t>
            </a:r>
            <a:r>
              <a:rPr kumimoji="0" lang="en-US" sz="2800" b="0" i="0" u="none" strike="noStrike" kern="1200" cap="none" spc="0" normalizeH="0" baseline="0" noProof="0" dirty="0" err="1">
                <a:ln>
                  <a:noFill/>
                </a:ln>
                <a:solidFill>
                  <a:prstClr val="white"/>
                </a:solidFill>
                <a:effectLst/>
                <a:uLnTx/>
                <a:uFillTx/>
                <a:latin typeface="Times New Roman" pitchFamily="18" charset="0"/>
                <a:ea typeface="Arial-Rounded" panose="020B0500000000000000" pitchFamily="34" charset="0"/>
                <a:cs typeface="Times New Roman" pitchFamily="18" charset="0"/>
              </a:rPr>
              <a:t>thứ</a:t>
            </a:r>
            <a:r>
              <a:rPr kumimoji="0" lang="en-US" sz="2800" b="0" i="0" u="none" strike="noStrike" kern="1200" cap="none" spc="0" normalizeH="0" baseline="0" noProof="0" dirty="0">
                <a:ln>
                  <a:noFill/>
                </a:ln>
                <a:solidFill>
                  <a:prstClr val="white"/>
                </a:solidFill>
                <a:effectLst/>
                <a:uLnTx/>
                <a:uFillTx/>
                <a:latin typeface="Times New Roman" pitchFamily="18" charset="0"/>
                <a:ea typeface="Arial-Rounded" panose="020B0500000000000000" pitchFamily="34" charset="0"/>
                <a:cs typeface="Times New Roman" pitchFamily="18" charset="0"/>
              </a:rPr>
              <a:t> - </a:t>
            </a:r>
            <a:r>
              <a:rPr kumimoji="0" lang="en-US" sz="2800" b="0" i="0" u="none" strike="noStrike" kern="1200" cap="none" spc="0" normalizeH="0" baseline="0" noProof="0" dirty="0" err="1">
                <a:ln>
                  <a:noFill/>
                </a:ln>
                <a:solidFill>
                  <a:prstClr val="white"/>
                </a:solidFill>
                <a:effectLst/>
                <a:uLnTx/>
                <a:uFillTx/>
                <a:latin typeface="Times New Roman" pitchFamily="18" charset="0"/>
                <a:ea typeface="Arial-Rounded" panose="020B0500000000000000" pitchFamily="34" charset="0"/>
                <a:cs typeface="Times New Roman" pitchFamily="18" charset="0"/>
              </a:rPr>
              <a:t>buổi</a:t>
            </a:r>
            <a:r>
              <a:rPr kumimoji="0" lang="en-US" sz="2800" b="0" i="0" u="none" strike="noStrike" kern="1200" cap="none" spc="0" normalizeH="0" baseline="0" noProof="0" dirty="0">
                <a:ln>
                  <a:noFill/>
                </a:ln>
                <a:solidFill>
                  <a:prstClr val="white"/>
                </a:solidFill>
                <a:effectLst/>
                <a:uLnTx/>
                <a:uFillTx/>
                <a:latin typeface="Times New Roman" pitchFamily="18" charset="0"/>
                <a:ea typeface="Arial-Rounded" panose="020B0500000000000000" pitchFamily="34" charset="0"/>
                <a:cs typeface="Times New Roman" pitchFamily="18" charset="0"/>
              </a:rPr>
              <a:t> – </a:t>
            </a:r>
            <a:r>
              <a:rPr kumimoji="0" lang="en-US" sz="2800" b="0" i="0" u="none" strike="noStrike" kern="1200" cap="none" spc="0" normalizeH="0" baseline="0" noProof="0" dirty="0" err="1">
                <a:ln>
                  <a:noFill/>
                </a:ln>
                <a:solidFill>
                  <a:prstClr val="white"/>
                </a:solidFill>
                <a:effectLst/>
                <a:uLnTx/>
                <a:uFillTx/>
                <a:latin typeface="Times New Roman" pitchFamily="18" charset="0"/>
                <a:ea typeface="Arial-Rounded" panose="020B0500000000000000" pitchFamily="34" charset="0"/>
                <a:cs typeface="Times New Roman" pitchFamily="18" charset="0"/>
              </a:rPr>
              <a:t>tiết</a:t>
            </a:r>
            <a:r>
              <a:rPr kumimoji="0" lang="en-US" sz="2800" b="0" i="0" u="none" strike="noStrike" kern="1200" cap="none" spc="0" normalizeH="0" baseline="0" noProof="0" dirty="0">
                <a:ln>
                  <a:noFill/>
                </a:ln>
                <a:solidFill>
                  <a:prstClr val="white"/>
                </a:solidFill>
                <a:effectLst/>
                <a:uLnTx/>
                <a:uFillTx/>
                <a:latin typeface="Times New Roman" pitchFamily="18" charset="0"/>
                <a:ea typeface="Arial-Rounded" panose="020B0500000000000000" pitchFamily="34" charset="0"/>
                <a:cs typeface="Times New Roman" pitchFamily="18" charset="0"/>
              </a:rPr>
              <a:t> – </a:t>
            </a:r>
            <a:r>
              <a:rPr kumimoji="0" lang="en-US" sz="2800" b="0" i="0" u="none" strike="noStrike" kern="1200" cap="none" spc="0" normalizeH="0" baseline="0" noProof="0" dirty="0" err="1">
                <a:ln>
                  <a:noFill/>
                </a:ln>
                <a:solidFill>
                  <a:prstClr val="white"/>
                </a:solidFill>
                <a:effectLst/>
                <a:uLnTx/>
                <a:uFillTx/>
                <a:latin typeface="Times New Roman" pitchFamily="18" charset="0"/>
                <a:ea typeface="Arial-Rounded" panose="020B0500000000000000" pitchFamily="34" charset="0"/>
                <a:cs typeface="Times New Roman" pitchFamily="18" charset="0"/>
              </a:rPr>
              <a:t>môn</a:t>
            </a:r>
            <a:r>
              <a:rPr kumimoji="0" lang="en-US" sz="2800" b="0" i="0" u="none" strike="noStrike" kern="1200" cap="none" spc="0" normalizeH="0" baseline="0" noProof="0" dirty="0">
                <a:ln>
                  <a:noFill/>
                </a:ln>
                <a:solidFill>
                  <a:prstClr val="white"/>
                </a:solidFill>
                <a:effectLst/>
                <a:uLnTx/>
                <a:uFillTx/>
                <a:latin typeface="Times New Roman" pitchFamily="18" charset="0"/>
                <a:ea typeface="Arial-Rounded" panose="020B0500000000000000" pitchFamily="34" charset="0"/>
                <a:cs typeface="Times New Roman" pitchFamily="18" charset="0"/>
              </a:rPr>
              <a:t>.</a:t>
            </a:r>
            <a:endParaRPr kumimoji="0" lang="vi-VN" sz="2800" b="0" i="0" u="none" strike="noStrike" kern="1200" cap="none" spc="0" normalizeH="0" baseline="0" noProof="0" dirty="0">
              <a:ln>
                <a:noFill/>
              </a:ln>
              <a:solidFill>
                <a:prstClr val="white"/>
              </a:solidFill>
              <a:effectLst/>
              <a:uLnTx/>
              <a:uFillTx/>
              <a:latin typeface="Times New Roman" pitchFamily="18" charset="0"/>
              <a:ea typeface="Arial-Rounded" panose="020B0500000000000000" pitchFamily="34" charset="0"/>
              <a:cs typeface="Times New Roman" pitchFamily="18" charset="0"/>
            </a:endParaRPr>
          </a:p>
        </p:txBody>
      </p:sp>
      <p:pic>
        <p:nvPicPr>
          <p:cNvPr id="20" name="Picture 4" descr="20210409090849_wm_shs-tieng-viet-2-tap-1">
            <a:extLst>
              <a:ext uri="{FF2B5EF4-FFF2-40B4-BE49-F238E27FC236}">
                <a16:creationId xmlns:a16="http://schemas.microsoft.com/office/drawing/2014/main" xmlns="" id="{2C46F569-13DE-4CEE-91DE-47973D7DAFBD}"/>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l="13842" t="7624" r="10176" b="51867"/>
          <a:stretch/>
        </p:blipFill>
        <p:spPr bwMode="auto">
          <a:xfrm>
            <a:off x="94590" y="2540524"/>
            <a:ext cx="12002813" cy="417558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xmlns="" id="{3DAA4C1F-00B2-4F68-9277-A9B83EF024EF}"/>
              </a:ext>
            </a:extLst>
          </p:cNvPr>
          <p:cNvSpPr/>
          <p:nvPr/>
        </p:nvSpPr>
        <p:spPr>
          <a:xfrm>
            <a:off x="9001496" y="16251"/>
            <a:ext cx="3101728" cy="752475"/>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dirty="0" err="1">
                <a:solidFill>
                  <a:prstClr val="black"/>
                </a:solidFill>
                <a:latin typeface="Times New Roman" pitchFamily="18" charset="0"/>
                <a:ea typeface="Arial-Rounded" panose="020B0500000000000000" pitchFamily="34" charset="0"/>
                <a:cs typeface="Times New Roman" pitchFamily="18" charset="0"/>
              </a:rPr>
              <a:t>Đọc</a:t>
            </a:r>
            <a:r>
              <a:rPr lang="en-US" sz="4000" dirty="0">
                <a:solidFill>
                  <a:prstClr val="black"/>
                </a:solidFill>
                <a:latin typeface="Times New Roman" pitchFamily="18" charset="0"/>
                <a:ea typeface="Arial-Rounded" panose="020B0500000000000000" pitchFamily="34" charset="0"/>
                <a:cs typeface="Times New Roman" pitchFamily="18" charset="0"/>
              </a:rPr>
              <a:t> </a:t>
            </a:r>
            <a:r>
              <a:rPr lang="en-US" sz="4000" dirty="0" err="1">
                <a:solidFill>
                  <a:prstClr val="black"/>
                </a:solidFill>
                <a:latin typeface="Times New Roman" pitchFamily="18" charset="0"/>
                <a:ea typeface="Arial-Rounded" panose="020B0500000000000000" pitchFamily="34" charset="0"/>
                <a:cs typeface="Times New Roman" pitchFamily="18" charset="0"/>
              </a:rPr>
              <a:t>toàn</a:t>
            </a:r>
            <a:r>
              <a:rPr lang="en-US" sz="4000" dirty="0">
                <a:solidFill>
                  <a:prstClr val="black"/>
                </a:solidFill>
                <a:latin typeface="Times New Roman" pitchFamily="18" charset="0"/>
                <a:ea typeface="Arial-Rounded" panose="020B0500000000000000" pitchFamily="34" charset="0"/>
                <a:cs typeface="Times New Roman" pitchFamily="18" charset="0"/>
              </a:rPr>
              <a:t> </a:t>
            </a:r>
            <a:r>
              <a:rPr lang="en-US" sz="4000" dirty="0" err="1">
                <a:solidFill>
                  <a:prstClr val="black"/>
                </a:solidFill>
                <a:latin typeface="Times New Roman" pitchFamily="18" charset="0"/>
                <a:ea typeface="Arial-Rounded" panose="020B0500000000000000" pitchFamily="34" charset="0"/>
                <a:cs typeface="Times New Roman" pitchFamily="18" charset="0"/>
              </a:rPr>
              <a:t>bài</a:t>
            </a:r>
            <a:endParaRPr kumimoji="0" lang="en-US" sz="4000" b="0" i="0" u="none" strike="noStrike" kern="1200" cap="none" spc="0" normalizeH="0" baseline="0" noProof="0" dirty="0">
              <a:ln>
                <a:noFill/>
              </a:ln>
              <a:solidFill>
                <a:prstClr val="black"/>
              </a:solidFill>
              <a:effectLst/>
              <a:uLnTx/>
              <a:uFillTx/>
              <a:latin typeface="Times New Roman" pitchFamily="18" charset="0"/>
              <a:ea typeface="Arial-Rounded" panose="020B0500000000000000" pitchFamily="34" charset="0"/>
              <a:cs typeface="Times New Roman" pitchFamily="18" charset="0"/>
            </a:endParaRPr>
          </a:p>
        </p:txBody>
      </p:sp>
    </p:spTree>
    <p:extLst>
      <p:ext uri="{BB962C8B-B14F-4D97-AF65-F5344CB8AC3E}">
        <p14:creationId xmlns:p14="http://schemas.microsoft.com/office/powerpoint/2010/main" val="232625354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85112" y="641268"/>
            <a:ext cx="7463421" cy="4601769"/>
          </a:xfrm>
          <a:prstGeom prst="rect">
            <a:avLst/>
          </a:prstGeom>
        </p:spPr>
      </p:pic>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l="19765" t="5074" r="12177" b="15106"/>
          <a:stretch>
            <a:fillRect/>
          </a:stretch>
        </p:blipFill>
        <p:spPr>
          <a:xfrm flipH="1">
            <a:off x="1481864" y="2194692"/>
            <a:ext cx="2983258" cy="2470902"/>
          </a:xfrm>
          <a:prstGeom prst="rect">
            <a:avLst/>
          </a:prstGeom>
        </p:spPr>
      </p:pic>
      <p:sp>
        <p:nvSpPr>
          <p:cNvPr id="5" name="Rectangle 4"/>
          <p:cNvSpPr/>
          <p:nvPr/>
        </p:nvSpPr>
        <p:spPr>
          <a:xfrm>
            <a:off x="5854535" y="2672063"/>
            <a:ext cx="4085111" cy="983711"/>
          </a:xfrm>
          <a:prstGeom prst="rect">
            <a:avLst/>
          </a:prstGeom>
          <a:noFill/>
        </p:spPr>
        <p:txBody>
          <a:bodyPr wrap="none" lIns="68580" tIns="34290" rIns="68580" bIns="34290">
            <a:prstTxWarp prst="textPlain">
              <a:avLst/>
            </a:prstTxWarp>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normalizeH="0" baseline="0" noProof="0" dirty="0" err="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uLnTx/>
                <a:uFillTx/>
                <a:latin typeface="Times New Roman" panose="02020603050405020304" pitchFamily="18" charset="0"/>
                <a:ea typeface="+mn-ea"/>
                <a:cs typeface="Times New Roman" panose="02020603050405020304" pitchFamily="18" charset="0"/>
              </a:rPr>
              <a:t>Trả</a:t>
            </a:r>
            <a:r>
              <a:rPr kumimoji="0" lang="en-US" sz="7200" b="1" i="0" u="none" strike="noStrike" kern="1200" normalizeH="0" baseline="0" noProof="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uLnTx/>
                <a:uFillTx/>
                <a:latin typeface="Times New Roman" panose="02020603050405020304" pitchFamily="18" charset="0"/>
                <a:ea typeface="+mn-ea"/>
                <a:cs typeface="Times New Roman" panose="02020603050405020304" pitchFamily="18" charset="0"/>
              </a:rPr>
              <a:t> </a:t>
            </a:r>
            <a:r>
              <a:rPr kumimoji="0" lang="en-US" sz="7200" b="1" i="0" u="none" strike="noStrike" kern="1200" normalizeH="0" baseline="0" noProof="0" dirty="0" err="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uLnTx/>
                <a:uFillTx/>
                <a:latin typeface="Times New Roman" panose="02020603050405020304" pitchFamily="18" charset="0"/>
                <a:ea typeface="+mn-ea"/>
                <a:cs typeface="Times New Roman" panose="02020603050405020304" pitchFamily="18" charset="0"/>
              </a:rPr>
              <a:t>lời</a:t>
            </a:r>
            <a:r>
              <a:rPr kumimoji="0" lang="en-US" sz="7200" b="1" i="0" u="none" strike="noStrike" kern="1200" normalizeH="0" baseline="0" noProof="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uLnTx/>
                <a:uFillTx/>
                <a:latin typeface="Times New Roman" panose="02020603050405020304" pitchFamily="18" charset="0"/>
                <a:ea typeface="+mn-ea"/>
                <a:cs typeface="Times New Roman" panose="02020603050405020304" pitchFamily="18" charset="0"/>
              </a:rPr>
              <a:t> </a:t>
            </a:r>
            <a:r>
              <a:rPr kumimoji="0" lang="en-US" sz="7200" b="1" i="0" u="none" strike="noStrike" kern="1200" normalizeH="0" baseline="0" noProof="0" dirty="0" err="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uLnTx/>
                <a:uFillTx/>
                <a:latin typeface="Times New Roman" panose="02020603050405020304" pitchFamily="18" charset="0"/>
                <a:ea typeface="+mn-ea"/>
                <a:cs typeface="Times New Roman" panose="02020603050405020304" pitchFamily="18" charset="0"/>
              </a:rPr>
              <a:t>câu</a:t>
            </a:r>
            <a:r>
              <a:rPr kumimoji="0" lang="en-US" sz="7200" b="1" i="0" u="none" strike="noStrike" kern="1200" normalizeH="0" baseline="0" noProof="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uLnTx/>
                <a:uFillTx/>
                <a:latin typeface="Times New Roman" panose="02020603050405020304" pitchFamily="18" charset="0"/>
                <a:ea typeface="+mn-ea"/>
                <a:cs typeface="Times New Roman" panose="02020603050405020304" pitchFamily="18" charset="0"/>
              </a:rPr>
              <a:t> </a:t>
            </a:r>
            <a:r>
              <a:rPr kumimoji="0" lang="en-US" sz="7200" b="1" i="0" u="none" strike="noStrike" kern="1200" normalizeH="0" baseline="0" noProof="0" dirty="0" err="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uLnTx/>
                <a:uFillTx/>
                <a:latin typeface="Times New Roman" panose="02020603050405020304" pitchFamily="18" charset="0"/>
                <a:ea typeface="+mn-ea"/>
                <a:cs typeface="Times New Roman" panose="02020603050405020304" pitchFamily="18" charset="0"/>
              </a:rPr>
              <a:t>hỏi</a:t>
            </a:r>
            <a:endParaRPr kumimoji="0" lang="en-US" sz="7200" b="1" i="0" u="none" strike="noStrike" kern="1200" normalizeH="0" baseline="0" noProof="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p:transition spd="slow">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101">
            <a:extLst>
              <a:ext uri="{FF2B5EF4-FFF2-40B4-BE49-F238E27FC236}">
                <a16:creationId xmlns:a16="http://schemas.microsoft.com/office/drawing/2014/main" xmlns="" id="{8C6AD834-83E3-4445-ABAA-47638B289E54}"/>
              </a:ext>
            </a:extLst>
          </p:cNvPr>
          <p:cNvPicPr>
            <a:picLocks noChangeAspect="1"/>
          </p:cNvPicPr>
          <p:nvPr/>
        </p:nvPicPr>
        <p:blipFill>
          <a:blip r:embed="rId2"/>
          <a:srcRect/>
          <a:stretch>
            <a:fillRect/>
          </a:stretch>
        </p:blipFill>
        <p:spPr>
          <a:xfrm>
            <a:off x="0" y="0"/>
            <a:ext cx="12192000" cy="6858001"/>
          </a:xfrm>
          <a:prstGeom prst="rect">
            <a:avLst/>
          </a:prstGeom>
        </p:spPr>
      </p:pic>
      <p:sp>
        <p:nvSpPr>
          <p:cNvPr id="6" name="矩形 5">
            <a:extLst>
              <a:ext uri="{FF2B5EF4-FFF2-40B4-BE49-F238E27FC236}">
                <a16:creationId xmlns:a16="http://schemas.microsoft.com/office/drawing/2014/main" xmlns="" id="{CA94C4FE-790E-0844-A955-CCB8D7FEC14D}"/>
              </a:ext>
            </a:extLst>
          </p:cNvPr>
          <p:cNvSpPr/>
          <p:nvPr/>
        </p:nvSpPr>
        <p:spPr>
          <a:xfrm>
            <a:off x="1" y="0"/>
            <a:ext cx="12191999" cy="6857999"/>
          </a:xfrm>
          <a:prstGeom prst="rect">
            <a:avLst/>
          </a:prstGeom>
          <a:solidFill>
            <a:srgbClr val="039373"/>
          </a:solid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kumimoji="1" lang="zh-CN" altLang="en-US" sz="2800" dirty="0">
              <a:solidFill>
                <a:prstClr val="white"/>
              </a:solidFill>
              <a:latin typeface="Times New Roman" pitchFamily="18" charset="0"/>
              <a:ea typeface="Arial-Rounded" panose="020B0500000000000000" pitchFamily="34" charset="0"/>
              <a:cs typeface="Times New Roman" pitchFamily="18" charset="0"/>
            </a:endParaRPr>
          </a:p>
        </p:txBody>
      </p:sp>
      <p:pic>
        <p:nvPicPr>
          <p:cNvPr id="20" name="Picture 4" descr="20210409090849_wm_shs-tieng-viet-2-tap-1">
            <a:extLst>
              <a:ext uri="{FF2B5EF4-FFF2-40B4-BE49-F238E27FC236}">
                <a16:creationId xmlns:a16="http://schemas.microsoft.com/office/drawing/2014/main" xmlns="" id="{2C46F569-13DE-4CEE-91DE-47973D7DAFBD}"/>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l="13842" t="7624" r="10176" b="51867"/>
          <a:stretch/>
        </p:blipFill>
        <p:spPr bwMode="auto">
          <a:xfrm>
            <a:off x="171132" y="902526"/>
            <a:ext cx="11905254" cy="5782054"/>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a:extLst>
              <a:ext uri="{FF2B5EF4-FFF2-40B4-BE49-F238E27FC236}">
                <a16:creationId xmlns="" xmlns:a16="http://schemas.microsoft.com/office/drawing/2014/main" id="{5018A257-072D-4267-A2BD-5A17B774D2B6}"/>
              </a:ext>
            </a:extLst>
          </p:cNvPr>
          <p:cNvGrpSpPr/>
          <p:nvPr/>
        </p:nvGrpSpPr>
        <p:grpSpPr>
          <a:xfrm>
            <a:off x="171132" y="62102"/>
            <a:ext cx="10519736" cy="720089"/>
            <a:chOff x="136243" y="-2131981"/>
            <a:chExt cx="2109019" cy="2986082"/>
          </a:xfrm>
        </p:grpSpPr>
        <p:sp>
          <p:nvSpPr>
            <p:cNvPr id="9" name="Hexagon 8">
              <a:extLst>
                <a:ext uri="{FF2B5EF4-FFF2-40B4-BE49-F238E27FC236}">
                  <a16:creationId xmlns="" xmlns:a16="http://schemas.microsoft.com/office/drawing/2014/main" id="{060C3AA2-4F0E-4255-839D-EEE431D05DAF}"/>
                </a:ext>
              </a:extLst>
            </p:cNvPr>
            <p:cNvSpPr/>
            <p:nvPr/>
          </p:nvSpPr>
          <p:spPr>
            <a:xfrm>
              <a:off x="136243" y="-2131981"/>
              <a:ext cx="2109019" cy="2986082"/>
            </a:xfrm>
            <a:prstGeom prst="hexagon">
              <a:avLst/>
            </a:prstGeom>
            <a:solidFill>
              <a:srgbClr val="F7ACB9"/>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a:ln>
                  <a:noFill/>
                </a:ln>
                <a:solidFill>
                  <a:schemeClr val="tx1"/>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0" name="TextBox 9">
              <a:extLst>
                <a:ext uri="{FF2B5EF4-FFF2-40B4-BE49-F238E27FC236}">
                  <a16:creationId xmlns="" xmlns:a16="http://schemas.microsoft.com/office/drawing/2014/main" id="{D48B638A-2940-4598-B4C0-CC054E381E1E}"/>
                </a:ext>
              </a:extLst>
            </p:cNvPr>
            <p:cNvSpPr txBox="1"/>
            <p:nvPr/>
          </p:nvSpPr>
          <p:spPr>
            <a:xfrm>
              <a:off x="264898" y="-1790278"/>
              <a:ext cx="1913403" cy="2373518"/>
            </a:xfrm>
            <a:prstGeom prst="rect">
              <a:avLst/>
            </a:prstGeom>
            <a:noFill/>
          </p:spPr>
          <p:txBody>
            <a:bodyPr wrap="square" rtlCol="0">
              <a:spAutoFit/>
            </a:bodyPr>
            <a:lstStyle/>
            <a:p>
              <a:pPr marL="742950" marR="0" lvl="0" indent="-742950" algn="just" defTabSz="913256" rtl="0" eaLnBrk="1" fontAlgn="base" latinLnBrk="0" hangingPunct="1">
                <a:lnSpc>
                  <a:spcPct val="100000"/>
                </a:lnSpc>
                <a:spcBef>
                  <a:spcPct val="0"/>
                </a:spcBef>
                <a:spcAft>
                  <a:spcPct val="0"/>
                </a:spcAft>
                <a:buClrTx/>
                <a:buSzTx/>
                <a:buFontTx/>
                <a:buAutoNum type="arabicPeriod"/>
                <a:tabLst/>
                <a:defRPr/>
              </a:pPr>
              <a:r>
                <a:rPr lang="en-US" sz="3600" b="1" dirty="0">
                  <a:latin typeface="Times New Roman" panose="02020603050405020304" pitchFamily="18" charset="0"/>
                  <a:ea typeface="Arial-Rounded" panose="020B0500000000000000" pitchFamily="34" charset="0"/>
                  <a:cs typeface="Times New Roman" panose="02020603050405020304" pitchFamily="18" charset="0"/>
                </a:rPr>
                <a:t>Đọc thời khóa biểu của ngày thứ hai</a:t>
              </a:r>
              <a:endParaRPr kumimoji="0" lang="en-US" sz="3600" b="1" i="0" u="none" strike="noStrike" kern="1200" cap="none" spc="0" normalizeH="0" baseline="0" noProof="0" dirty="0">
                <a:ln>
                  <a:noFill/>
                </a:ln>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spTree>
    <p:extLst>
      <p:ext uri="{BB962C8B-B14F-4D97-AF65-F5344CB8AC3E}">
        <p14:creationId xmlns:p14="http://schemas.microsoft.com/office/powerpoint/2010/main" val="2353402960"/>
      </p:ext>
    </p:extLst>
  </p:cSld>
  <p:clrMapOvr>
    <a:masterClrMapping/>
  </p:clrMapOvr>
  <p:transition spd="slow">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101">
            <a:extLst>
              <a:ext uri="{FF2B5EF4-FFF2-40B4-BE49-F238E27FC236}">
                <a16:creationId xmlns:a16="http://schemas.microsoft.com/office/drawing/2014/main" xmlns="" id="{8C6AD834-83E3-4445-ABAA-47638B289E54}"/>
              </a:ext>
            </a:extLst>
          </p:cNvPr>
          <p:cNvPicPr>
            <a:picLocks noChangeAspect="1"/>
          </p:cNvPicPr>
          <p:nvPr/>
        </p:nvPicPr>
        <p:blipFill>
          <a:blip r:embed="rId2"/>
          <a:srcRect/>
          <a:stretch>
            <a:fillRect/>
          </a:stretch>
        </p:blipFill>
        <p:spPr>
          <a:xfrm>
            <a:off x="0" y="0"/>
            <a:ext cx="12192000" cy="6858001"/>
          </a:xfrm>
          <a:prstGeom prst="rect">
            <a:avLst/>
          </a:prstGeom>
        </p:spPr>
      </p:pic>
      <p:sp>
        <p:nvSpPr>
          <p:cNvPr id="6" name="矩形 5">
            <a:extLst>
              <a:ext uri="{FF2B5EF4-FFF2-40B4-BE49-F238E27FC236}">
                <a16:creationId xmlns:a16="http://schemas.microsoft.com/office/drawing/2014/main" xmlns="" id="{CA94C4FE-790E-0844-A955-CCB8D7FEC14D}"/>
              </a:ext>
            </a:extLst>
          </p:cNvPr>
          <p:cNvSpPr/>
          <p:nvPr/>
        </p:nvSpPr>
        <p:spPr>
          <a:xfrm>
            <a:off x="1" y="0"/>
            <a:ext cx="12191999" cy="6857999"/>
          </a:xfrm>
          <a:prstGeom prst="rect">
            <a:avLst/>
          </a:prstGeom>
          <a:solidFill>
            <a:srgbClr val="039373"/>
          </a:solid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kumimoji="1" lang="zh-CN" altLang="en-US" sz="2800" dirty="0">
              <a:solidFill>
                <a:prstClr val="white"/>
              </a:solidFill>
              <a:latin typeface="Times New Roman" pitchFamily="18" charset="0"/>
              <a:ea typeface="Arial-Rounded" panose="020B0500000000000000" pitchFamily="34" charset="0"/>
              <a:cs typeface="Times New Roman" pitchFamily="18" charset="0"/>
            </a:endParaRPr>
          </a:p>
        </p:txBody>
      </p:sp>
      <p:pic>
        <p:nvPicPr>
          <p:cNvPr id="20" name="Picture 4" descr="20210409090849_wm_shs-tieng-viet-2-tap-1">
            <a:extLst>
              <a:ext uri="{FF2B5EF4-FFF2-40B4-BE49-F238E27FC236}">
                <a16:creationId xmlns:a16="http://schemas.microsoft.com/office/drawing/2014/main" xmlns="" id="{2C46F569-13DE-4CEE-91DE-47973D7DAFBD}"/>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l="13842" t="7624" r="10176" b="51867"/>
          <a:stretch/>
        </p:blipFill>
        <p:spPr bwMode="auto">
          <a:xfrm>
            <a:off x="-1" y="902525"/>
            <a:ext cx="12191999" cy="5955475"/>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a:extLst>
              <a:ext uri="{FF2B5EF4-FFF2-40B4-BE49-F238E27FC236}">
                <a16:creationId xmlns="" xmlns:a16="http://schemas.microsoft.com/office/drawing/2014/main" id="{5018A257-072D-4267-A2BD-5A17B774D2B6}"/>
              </a:ext>
            </a:extLst>
          </p:cNvPr>
          <p:cNvGrpSpPr/>
          <p:nvPr/>
        </p:nvGrpSpPr>
        <p:grpSpPr>
          <a:xfrm>
            <a:off x="171132" y="0"/>
            <a:ext cx="10519736" cy="782192"/>
            <a:chOff x="136243" y="-2131981"/>
            <a:chExt cx="2109019" cy="2986082"/>
          </a:xfrm>
        </p:grpSpPr>
        <p:sp>
          <p:nvSpPr>
            <p:cNvPr id="9" name="Hexagon 8">
              <a:extLst>
                <a:ext uri="{FF2B5EF4-FFF2-40B4-BE49-F238E27FC236}">
                  <a16:creationId xmlns="" xmlns:a16="http://schemas.microsoft.com/office/drawing/2014/main" id="{060C3AA2-4F0E-4255-839D-EEE431D05DAF}"/>
                </a:ext>
              </a:extLst>
            </p:cNvPr>
            <p:cNvSpPr/>
            <p:nvPr/>
          </p:nvSpPr>
          <p:spPr>
            <a:xfrm>
              <a:off x="136243" y="-2131981"/>
              <a:ext cx="2109019" cy="2986082"/>
            </a:xfrm>
            <a:prstGeom prst="hexagon">
              <a:avLst/>
            </a:prstGeom>
            <a:solidFill>
              <a:srgbClr val="F7ACB9"/>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a:ln>
                  <a:noFill/>
                </a:ln>
                <a:solidFill>
                  <a:schemeClr val="tx1"/>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0" name="TextBox 9">
              <a:extLst>
                <a:ext uri="{FF2B5EF4-FFF2-40B4-BE49-F238E27FC236}">
                  <a16:creationId xmlns="" xmlns:a16="http://schemas.microsoft.com/office/drawing/2014/main" id="{D48B638A-2940-4598-B4C0-CC054E381E1E}"/>
                </a:ext>
              </a:extLst>
            </p:cNvPr>
            <p:cNvSpPr txBox="1"/>
            <p:nvPr/>
          </p:nvSpPr>
          <p:spPr>
            <a:xfrm>
              <a:off x="264898" y="-1790278"/>
              <a:ext cx="1913403" cy="2373518"/>
            </a:xfrm>
            <a:prstGeom prst="rect">
              <a:avLst/>
            </a:prstGeom>
            <a:noFill/>
          </p:spPr>
          <p:txBody>
            <a:bodyPr wrap="square" rtlCol="0">
              <a:spAutoFit/>
            </a:bodyPr>
            <a:lstStyle/>
            <a:p>
              <a:pPr marR="0" lvl="0" algn="just" defTabSz="913256" rtl="0" eaLnBrk="1" fontAlgn="base" latinLnBrk="0" hangingPunct="1">
                <a:lnSpc>
                  <a:spcPct val="100000"/>
                </a:lnSpc>
                <a:spcBef>
                  <a:spcPct val="0"/>
                </a:spcBef>
                <a:spcAft>
                  <a:spcPct val="0"/>
                </a:spcAft>
                <a:buClrTx/>
                <a:buSzTx/>
                <a:tabLst/>
                <a:defRPr/>
              </a:pPr>
              <a:r>
                <a:rPr lang="en-US" sz="3600" b="1" noProof="0" dirty="0" smtClean="0">
                  <a:latin typeface="Times New Roman" panose="02020603050405020304" pitchFamily="18" charset="0"/>
                  <a:ea typeface="Arial-Rounded" panose="020B0500000000000000" pitchFamily="34" charset="0"/>
                  <a:cs typeface="Times New Roman" panose="02020603050405020304" pitchFamily="18" charset="0"/>
                </a:rPr>
                <a:t>2. </a:t>
              </a:r>
              <a:r>
                <a:rPr lang="en-US" sz="3600" b="1" noProof="0" dirty="0" err="1" smtClean="0">
                  <a:latin typeface="Times New Roman" panose="02020603050405020304" pitchFamily="18" charset="0"/>
                  <a:ea typeface="Arial-Rounded" panose="020B0500000000000000" pitchFamily="34" charset="0"/>
                  <a:cs typeface="Times New Roman" panose="02020603050405020304" pitchFamily="18" charset="0"/>
                </a:rPr>
                <a:t>Sáng</a:t>
              </a:r>
              <a:r>
                <a:rPr lang="en-US" sz="3600" b="1" noProof="0" dirty="0" smtClean="0">
                  <a:latin typeface="Times New Roman" panose="02020603050405020304" pitchFamily="18" charset="0"/>
                  <a:ea typeface="Arial-Rounded" panose="020B0500000000000000" pitchFamily="34" charset="0"/>
                  <a:cs typeface="Times New Roman" panose="02020603050405020304" pitchFamily="18" charset="0"/>
                </a:rPr>
                <a:t> </a:t>
              </a:r>
              <a:r>
                <a:rPr lang="en-US" sz="3600" b="1" noProof="0" dirty="0" err="1" smtClean="0">
                  <a:latin typeface="Times New Roman" panose="02020603050405020304" pitchFamily="18" charset="0"/>
                  <a:ea typeface="Arial-Rounded" panose="020B0500000000000000" pitchFamily="34" charset="0"/>
                  <a:cs typeface="Times New Roman" panose="02020603050405020304" pitchFamily="18" charset="0"/>
                </a:rPr>
                <a:t>thứ</a:t>
              </a:r>
              <a:r>
                <a:rPr lang="en-US" sz="3600" b="1" noProof="0" dirty="0" smtClean="0">
                  <a:latin typeface="Times New Roman" panose="02020603050405020304" pitchFamily="18" charset="0"/>
                  <a:ea typeface="Arial-Rounded" panose="020B0500000000000000" pitchFamily="34" charset="0"/>
                  <a:cs typeface="Times New Roman" panose="02020603050405020304" pitchFamily="18" charset="0"/>
                </a:rPr>
                <a:t> </a:t>
              </a:r>
              <a:r>
                <a:rPr lang="en-US" sz="3600" b="1" noProof="0" dirty="0" err="1" smtClean="0">
                  <a:latin typeface="Times New Roman" panose="02020603050405020304" pitchFamily="18" charset="0"/>
                  <a:ea typeface="Arial-Rounded" panose="020B0500000000000000" pitchFamily="34" charset="0"/>
                  <a:cs typeface="Times New Roman" panose="02020603050405020304" pitchFamily="18" charset="0"/>
                </a:rPr>
                <a:t>Hai</a:t>
              </a:r>
              <a:r>
                <a:rPr lang="en-US" sz="3600" b="1" noProof="0" dirty="0" smtClean="0">
                  <a:latin typeface="Times New Roman" panose="02020603050405020304" pitchFamily="18" charset="0"/>
                  <a:ea typeface="Arial-Rounded" panose="020B0500000000000000" pitchFamily="34" charset="0"/>
                  <a:cs typeface="Times New Roman" panose="02020603050405020304" pitchFamily="18" charset="0"/>
                </a:rPr>
                <a:t> </a:t>
              </a:r>
              <a:r>
                <a:rPr lang="en-US" sz="3600" b="1" noProof="0" dirty="0" err="1" smtClean="0">
                  <a:latin typeface="Times New Roman" panose="02020603050405020304" pitchFamily="18" charset="0"/>
                  <a:ea typeface="Arial-Rounded" panose="020B0500000000000000" pitchFamily="34" charset="0"/>
                  <a:cs typeface="Times New Roman" panose="02020603050405020304" pitchFamily="18" charset="0"/>
                </a:rPr>
                <a:t>có</a:t>
              </a:r>
              <a:r>
                <a:rPr lang="en-US" sz="3600" b="1" noProof="0" dirty="0" smtClean="0">
                  <a:latin typeface="Times New Roman" panose="02020603050405020304" pitchFamily="18" charset="0"/>
                  <a:ea typeface="Arial-Rounded" panose="020B0500000000000000" pitchFamily="34" charset="0"/>
                  <a:cs typeface="Times New Roman" panose="02020603050405020304" pitchFamily="18" charset="0"/>
                </a:rPr>
                <a:t> </a:t>
              </a:r>
              <a:r>
                <a:rPr lang="en-US" sz="3600" b="1" noProof="0" dirty="0" err="1" smtClean="0">
                  <a:latin typeface="Times New Roman" panose="02020603050405020304" pitchFamily="18" charset="0"/>
                  <a:ea typeface="Arial-Rounded" panose="020B0500000000000000" pitchFamily="34" charset="0"/>
                  <a:cs typeface="Times New Roman" panose="02020603050405020304" pitchFamily="18" charset="0"/>
                </a:rPr>
                <a:t>mấy</a:t>
              </a:r>
              <a:r>
                <a:rPr lang="en-US" sz="3600" b="1" noProof="0" dirty="0" smtClean="0">
                  <a:latin typeface="Times New Roman" panose="02020603050405020304" pitchFamily="18" charset="0"/>
                  <a:ea typeface="Arial-Rounded" panose="020B0500000000000000" pitchFamily="34" charset="0"/>
                  <a:cs typeface="Times New Roman" panose="02020603050405020304" pitchFamily="18" charset="0"/>
                </a:rPr>
                <a:t> </a:t>
              </a:r>
              <a:r>
                <a:rPr lang="en-US" sz="3600" b="1" noProof="0" dirty="0" err="1" smtClean="0">
                  <a:latin typeface="Times New Roman" panose="02020603050405020304" pitchFamily="18" charset="0"/>
                  <a:ea typeface="Arial-Rounded" panose="020B0500000000000000" pitchFamily="34" charset="0"/>
                  <a:cs typeface="Times New Roman" panose="02020603050405020304" pitchFamily="18" charset="0"/>
                </a:rPr>
                <a:t>tiết</a:t>
              </a:r>
              <a:r>
                <a:rPr lang="en-US" sz="3600" b="1" noProof="0" dirty="0" smtClean="0">
                  <a:latin typeface="Times New Roman" panose="02020603050405020304" pitchFamily="18" charset="0"/>
                  <a:ea typeface="Arial-Rounded" panose="020B0500000000000000" pitchFamily="34" charset="0"/>
                  <a:cs typeface="Times New Roman" panose="02020603050405020304" pitchFamily="18" charset="0"/>
                </a:rPr>
                <a:t>?</a:t>
              </a:r>
              <a:endParaRPr kumimoji="0" lang="en-US" sz="3600" b="1" i="0" u="none" strike="noStrike" kern="1200" cap="none" spc="0" normalizeH="0" baseline="0" noProof="0" dirty="0">
                <a:ln>
                  <a:noFill/>
                </a:ln>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sp>
        <p:nvSpPr>
          <p:cNvPr id="12" name="Oval 11">
            <a:extLst>
              <a:ext uri="{FF2B5EF4-FFF2-40B4-BE49-F238E27FC236}">
                <a16:creationId xmlns="" xmlns:a16="http://schemas.microsoft.com/office/drawing/2014/main" id="{A0A094EE-0C04-44A1-B499-E691A62A8BEF}"/>
              </a:ext>
            </a:extLst>
          </p:cNvPr>
          <p:cNvSpPr/>
          <p:nvPr/>
        </p:nvSpPr>
        <p:spPr>
          <a:xfrm>
            <a:off x="1389413" y="2291938"/>
            <a:ext cx="2719449" cy="72240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32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Oval 12">
            <a:extLst>
              <a:ext uri="{FF2B5EF4-FFF2-40B4-BE49-F238E27FC236}">
                <a16:creationId xmlns="" xmlns:a16="http://schemas.microsoft.com/office/drawing/2014/main" id="{A0A094EE-0C04-44A1-B499-E691A62A8BEF}"/>
              </a:ext>
            </a:extLst>
          </p:cNvPr>
          <p:cNvSpPr/>
          <p:nvPr/>
        </p:nvSpPr>
        <p:spPr>
          <a:xfrm>
            <a:off x="1389413" y="3014342"/>
            <a:ext cx="2458192" cy="46313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32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Oval 13">
            <a:extLst>
              <a:ext uri="{FF2B5EF4-FFF2-40B4-BE49-F238E27FC236}">
                <a16:creationId xmlns="" xmlns:a16="http://schemas.microsoft.com/office/drawing/2014/main" id="{A0A094EE-0C04-44A1-B499-E691A62A8BEF}"/>
              </a:ext>
            </a:extLst>
          </p:cNvPr>
          <p:cNvSpPr/>
          <p:nvPr/>
        </p:nvSpPr>
        <p:spPr>
          <a:xfrm>
            <a:off x="1389414" y="3477480"/>
            <a:ext cx="2719448" cy="58187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32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Oval 14">
            <a:extLst>
              <a:ext uri="{FF2B5EF4-FFF2-40B4-BE49-F238E27FC236}">
                <a16:creationId xmlns="" xmlns:a16="http://schemas.microsoft.com/office/drawing/2014/main" id="{A0A094EE-0C04-44A1-B499-E691A62A8BEF}"/>
              </a:ext>
            </a:extLst>
          </p:cNvPr>
          <p:cNvSpPr/>
          <p:nvPr/>
        </p:nvSpPr>
        <p:spPr>
          <a:xfrm>
            <a:off x="1389414" y="4237512"/>
            <a:ext cx="2719447" cy="54824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32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97677186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heel(1)">
                                      <p:cBhvr>
                                        <p:cTn id="7" dur="2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heel(1)">
                                      <p:cBhvr>
                                        <p:cTn id="12" dur="20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heel(1)">
                                      <p:cBhvr>
                                        <p:cTn id="17" dur="20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heel(1)">
                                      <p:cBhvr>
                                        <p:cTn id="22"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101">
            <a:extLst>
              <a:ext uri="{FF2B5EF4-FFF2-40B4-BE49-F238E27FC236}">
                <a16:creationId xmlns:a16="http://schemas.microsoft.com/office/drawing/2014/main" xmlns="" id="{8C6AD834-83E3-4445-ABAA-47638B289E54}"/>
              </a:ext>
            </a:extLst>
          </p:cNvPr>
          <p:cNvPicPr>
            <a:picLocks noChangeAspect="1"/>
          </p:cNvPicPr>
          <p:nvPr/>
        </p:nvPicPr>
        <p:blipFill>
          <a:blip r:embed="rId2"/>
          <a:srcRect/>
          <a:stretch>
            <a:fillRect/>
          </a:stretch>
        </p:blipFill>
        <p:spPr>
          <a:xfrm>
            <a:off x="0" y="0"/>
            <a:ext cx="12192000" cy="6858001"/>
          </a:xfrm>
          <a:prstGeom prst="rect">
            <a:avLst/>
          </a:prstGeom>
        </p:spPr>
      </p:pic>
      <p:sp>
        <p:nvSpPr>
          <p:cNvPr id="6" name="矩形 5">
            <a:extLst>
              <a:ext uri="{FF2B5EF4-FFF2-40B4-BE49-F238E27FC236}">
                <a16:creationId xmlns:a16="http://schemas.microsoft.com/office/drawing/2014/main" xmlns="" id="{CA94C4FE-790E-0844-A955-CCB8D7FEC14D}"/>
              </a:ext>
            </a:extLst>
          </p:cNvPr>
          <p:cNvSpPr/>
          <p:nvPr/>
        </p:nvSpPr>
        <p:spPr>
          <a:xfrm>
            <a:off x="1" y="0"/>
            <a:ext cx="12191999" cy="6858000"/>
          </a:xfrm>
          <a:prstGeom prst="rect">
            <a:avLst/>
          </a:prstGeom>
          <a:solidFill>
            <a:srgbClr val="039373"/>
          </a:solid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kumimoji="1" lang="zh-CN" altLang="en-US" sz="2800" dirty="0">
              <a:solidFill>
                <a:prstClr val="white"/>
              </a:solidFill>
              <a:latin typeface="Times New Roman" pitchFamily="18" charset="0"/>
              <a:ea typeface="Arial-Rounded" panose="020B0500000000000000" pitchFamily="34" charset="0"/>
              <a:cs typeface="Times New Roman" pitchFamily="18" charset="0"/>
            </a:endParaRPr>
          </a:p>
        </p:txBody>
      </p:sp>
      <p:pic>
        <p:nvPicPr>
          <p:cNvPr id="20" name="Picture 4" descr="20210409090849_wm_shs-tieng-viet-2-tap-1">
            <a:extLst>
              <a:ext uri="{FF2B5EF4-FFF2-40B4-BE49-F238E27FC236}">
                <a16:creationId xmlns:a16="http://schemas.microsoft.com/office/drawing/2014/main" xmlns="" id="{2C46F569-13DE-4CEE-91DE-47973D7DAFBD}"/>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l="13842" t="7624" r="10176" b="51867"/>
          <a:stretch/>
        </p:blipFill>
        <p:spPr bwMode="auto">
          <a:xfrm>
            <a:off x="-1" y="1150883"/>
            <a:ext cx="12191999" cy="5707117"/>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a:extLst>
              <a:ext uri="{FF2B5EF4-FFF2-40B4-BE49-F238E27FC236}">
                <a16:creationId xmlns="" xmlns:a16="http://schemas.microsoft.com/office/drawing/2014/main" id="{5018A257-072D-4267-A2BD-5A17B774D2B6}"/>
              </a:ext>
            </a:extLst>
          </p:cNvPr>
          <p:cNvGrpSpPr/>
          <p:nvPr/>
        </p:nvGrpSpPr>
        <p:grpSpPr>
          <a:xfrm>
            <a:off x="171132" y="126714"/>
            <a:ext cx="10519736" cy="813138"/>
            <a:chOff x="136243" y="-2131981"/>
            <a:chExt cx="2109019" cy="2986082"/>
          </a:xfrm>
        </p:grpSpPr>
        <p:sp>
          <p:nvSpPr>
            <p:cNvPr id="9" name="Hexagon 8">
              <a:extLst>
                <a:ext uri="{FF2B5EF4-FFF2-40B4-BE49-F238E27FC236}">
                  <a16:creationId xmlns="" xmlns:a16="http://schemas.microsoft.com/office/drawing/2014/main" id="{060C3AA2-4F0E-4255-839D-EEE431D05DAF}"/>
                </a:ext>
              </a:extLst>
            </p:cNvPr>
            <p:cNvSpPr/>
            <p:nvPr/>
          </p:nvSpPr>
          <p:spPr>
            <a:xfrm>
              <a:off x="136243" y="-2131981"/>
              <a:ext cx="2109019" cy="2986082"/>
            </a:xfrm>
            <a:prstGeom prst="hexagon">
              <a:avLst/>
            </a:prstGeom>
            <a:solidFill>
              <a:srgbClr val="F7ACB9"/>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a:ln>
                  <a:noFill/>
                </a:ln>
                <a:solidFill>
                  <a:schemeClr val="tx1"/>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0" name="TextBox 9">
              <a:extLst>
                <a:ext uri="{FF2B5EF4-FFF2-40B4-BE49-F238E27FC236}">
                  <a16:creationId xmlns="" xmlns:a16="http://schemas.microsoft.com/office/drawing/2014/main" id="{D48B638A-2940-4598-B4C0-CC054E381E1E}"/>
                </a:ext>
              </a:extLst>
            </p:cNvPr>
            <p:cNvSpPr txBox="1"/>
            <p:nvPr/>
          </p:nvSpPr>
          <p:spPr>
            <a:xfrm>
              <a:off x="264898" y="-1790278"/>
              <a:ext cx="1913403" cy="2373518"/>
            </a:xfrm>
            <a:prstGeom prst="rect">
              <a:avLst/>
            </a:prstGeom>
            <a:noFill/>
          </p:spPr>
          <p:txBody>
            <a:bodyPr wrap="square" rtlCol="0">
              <a:spAutoFit/>
            </a:bodyPr>
            <a:lstStyle/>
            <a:p>
              <a:pPr marR="0" lvl="0" algn="just" defTabSz="913256" rtl="0" eaLnBrk="1" fontAlgn="base" latinLnBrk="0" hangingPunct="1">
                <a:lnSpc>
                  <a:spcPct val="100000"/>
                </a:lnSpc>
                <a:spcBef>
                  <a:spcPct val="0"/>
                </a:spcBef>
                <a:spcAft>
                  <a:spcPct val="0"/>
                </a:spcAft>
                <a:buClrTx/>
                <a:buSzTx/>
                <a:tabLst/>
                <a:defRPr/>
              </a:pPr>
              <a:r>
                <a:rPr lang="en-US" sz="3600" b="1" dirty="0">
                  <a:latin typeface="Times New Roman" panose="02020603050405020304" pitchFamily="18" charset="0"/>
                  <a:ea typeface="Arial-Rounded" panose="020B0500000000000000" pitchFamily="34" charset="0"/>
                  <a:cs typeface="Times New Roman" panose="02020603050405020304" pitchFamily="18" charset="0"/>
                </a:rPr>
                <a:t>3</a:t>
              </a:r>
              <a:r>
                <a:rPr lang="en-US" sz="3600" b="1" noProof="0" dirty="0" smtClean="0">
                  <a:latin typeface="Times New Roman" panose="02020603050405020304" pitchFamily="18" charset="0"/>
                  <a:ea typeface="Arial-Rounded" panose="020B0500000000000000" pitchFamily="34" charset="0"/>
                  <a:cs typeface="Times New Roman" panose="02020603050405020304" pitchFamily="18" charset="0"/>
                </a:rPr>
                <a:t>. </a:t>
              </a:r>
              <a:r>
                <a:rPr lang="en-US" sz="3600" b="1" noProof="0" dirty="0" err="1" smtClean="0">
                  <a:latin typeface="Times New Roman" panose="02020603050405020304" pitchFamily="18" charset="0"/>
                  <a:ea typeface="Arial-Rounded" panose="020B0500000000000000" pitchFamily="34" charset="0"/>
                  <a:cs typeface="Times New Roman" panose="02020603050405020304" pitchFamily="18" charset="0"/>
                </a:rPr>
                <a:t>Thứ</a:t>
              </a:r>
              <a:r>
                <a:rPr lang="en-US" sz="3600" b="1" noProof="0" dirty="0" smtClean="0">
                  <a:latin typeface="Times New Roman" panose="02020603050405020304" pitchFamily="18" charset="0"/>
                  <a:ea typeface="Arial-Rounded" panose="020B0500000000000000" pitchFamily="34" charset="0"/>
                  <a:cs typeface="Times New Roman" panose="02020603050405020304" pitchFamily="18" charset="0"/>
                </a:rPr>
                <a:t> </a:t>
              </a:r>
              <a:r>
                <a:rPr lang="en-US" sz="3600" b="1" noProof="0" dirty="0" err="1" smtClean="0">
                  <a:latin typeface="Times New Roman" panose="02020603050405020304" pitchFamily="18" charset="0"/>
                  <a:ea typeface="Arial-Rounded" panose="020B0500000000000000" pitchFamily="34" charset="0"/>
                  <a:cs typeface="Times New Roman" panose="02020603050405020304" pitchFamily="18" charset="0"/>
                </a:rPr>
                <a:t>Năm</a:t>
              </a:r>
              <a:r>
                <a:rPr lang="en-US" sz="3600" b="1" noProof="0" dirty="0" smtClean="0">
                  <a:latin typeface="Times New Roman" panose="02020603050405020304" pitchFamily="18" charset="0"/>
                  <a:ea typeface="Arial-Rounded" panose="020B0500000000000000" pitchFamily="34" charset="0"/>
                  <a:cs typeface="Times New Roman" panose="02020603050405020304" pitchFamily="18" charset="0"/>
                </a:rPr>
                <a:t> </a:t>
              </a:r>
              <a:r>
                <a:rPr lang="en-US" sz="3600" b="1" noProof="0" dirty="0" err="1" smtClean="0">
                  <a:latin typeface="Times New Roman" panose="02020603050405020304" pitchFamily="18" charset="0"/>
                  <a:ea typeface="Arial-Rounded" panose="020B0500000000000000" pitchFamily="34" charset="0"/>
                  <a:cs typeface="Times New Roman" panose="02020603050405020304" pitchFamily="18" charset="0"/>
                </a:rPr>
                <a:t>có</a:t>
              </a:r>
              <a:r>
                <a:rPr lang="en-US" sz="3600" b="1" noProof="0" dirty="0" smtClean="0">
                  <a:latin typeface="Times New Roman" panose="02020603050405020304" pitchFamily="18" charset="0"/>
                  <a:ea typeface="Arial-Rounded" panose="020B0500000000000000" pitchFamily="34" charset="0"/>
                  <a:cs typeface="Times New Roman" panose="02020603050405020304" pitchFamily="18" charset="0"/>
                </a:rPr>
                <a:t> </a:t>
              </a:r>
              <a:r>
                <a:rPr lang="en-US" sz="3600" b="1" noProof="0" dirty="0" err="1" smtClean="0">
                  <a:latin typeface="Times New Roman" panose="02020603050405020304" pitchFamily="18" charset="0"/>
                  <a:ea typeface="Arial-Rounded" panose="020B0500000000000000" pitchFamily="34" charset="0"/>
                  <a:cs typeface="Times New Roman" panose="02020603050405020304" pitchFamily="18" charset="0"/>
                </a:rPr>
                <a:t>những</a:t>
              </a:r>
              <a:r>
                <a:rPr lang="en-US" sz="3600" b="1" noProof="0" dirty="0" smtClean="0">
                  <a:latin typeface="Times New Roman" panose="02020603050405020304" pitchFamily="18" charset="0"/>
                  <a:ea typeface="Arial-Rounded" panose="020B0500000000000000" pitchFamily="34" charset="0"/>
                  <a:cs typeface="Times New Roman" panose="02020603050405020304" pitchFamily="18" charset="0"/>
                </a:rPr>
                <a:t> </a:t>
              </a:r>
              <a:r>
                <a:rPr lang="en-US" sz="3600" b="1" noProof="0" dirty="0" err="1" smtClean="0">
                  <a:latin typeface="Times New Roman" panose="02020603050405020304" pitchFamily="18" charset="0"/>
                  <a:ea typeface="Arial-Rounded" panose="020B0500000000000000" pitchFamily="34" charset="0"/>
                  <a:cs typeface="Times New Roman" panose="02020603050405020304" pitchFamily="18" charset="0"/>
                </a:rPr>
                <a:t>môn</a:t>
              </a:r>
              <a:r>
                <a:rPr lang="en-US" sz="3600" b="1" noProof="0" dirty="0" smtClean="0">
                  <a:latin typeface="Times New Roman" panose="02020603050405020304" pitchFamily="18" charset="0"/>
                  <a:ea typeface="Arial-Rounded" panose="020B0500000000000000" pitchFamily="34" charset="0"/>
                  <a:cs typeface="Times New Roman" panose="02020603050405020304" pitchFamily="18" charset="0"/>
                </a:rPr>
                <a:t> </a:t>
              </a:r>
              <a:r>
                <a:rPr lang="en-US" sz="3600" b="1" noProof="0" dirty="0" err="1" smtClean="0">
                  <a:latin typeface="Times New Roman" panose="02020603050405020304" pitchFamily="18" charset="0"/>
                  <a:ea typeface="Arial-Rounded" panose="020B0500000000000000" pitchFamily="34" charset="0"/>
                  <a:cs typeface="Times New Roman" panose="02020603050405020304" pitchFamily="18" charset="0"/>
                </a:rPr>
                <a:t>học</a:t>
              </a:r>
              <a:r>
                <a:rPr lang="en-US" sz="3600" b="1" noProof="0" dirty="0" smtClean="0">
                  <a:latin typeface="Times New Roman" panose="02020603050405020304" pitchFamily="18" charset="0"/>
                  <a:ea typeface="Arial-Rounded" panose="020B0500000000000000" pitchFamily="34" charset="0"/>
                  <a:cs typeface="Times New Roman" panose="02020603050405020304" pitchFamily="18" charset="0"/>
                </a:rPr>
                <a:t> </a:t>
              </a:r>
              <a:r>
                <a:rPr lang="en-US" sz="3600" b="1" noProof="0" dirty="0" err="1" smtClean="0">
                  <a:latin typeface="Times New Roman" panose="02020603050405020304" pitchFamily="18" charset="0"/>
                  <a:ea typeface="Arial-Rounded" panose="020B0500000000000000" pitchFamily="34" charset="0"/>
                  <a:cs typeface="Times New Roman" panose="02020603050405020304" pitchFamily="18" charset="0"/>
                </a:rPr>
                <a:t>nào</a:t>
              </a:r>
              <a:r>
                <a:rPr lang="en-US" sz="3600" b="1" noProof="0" dirty="0" smtClean="0">
                  <a:latin typeface="Times New Roman" panose="02020603050405020304" pitchFamily="18" charset="0"/>
                  <a:ea typeface="Arial-Rounded" panose="020B0500000000000000" pitchFamily="34" charset="0"/>
                  <a:cs typeface="Times New Roman" panose="02020603050405020304" pitchFamily="18" charset="0"/>
                </a:rPr>
                <a:t>?</a:t>
              </a:r>
              <a:endParaRPr kumimoji="0" lang="en-US" sz="3600" b="1" i="0" u="none" strike="noStrike" kern="1200" cap="none" spc="0" normalizeH="0" baseline="0" noProof="0" dirty="0">
                <a:ln>
                  <a:noFill/>
                </a:ln>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sp>
        <p:nvSpPr>
          <p:cNvPr id="12" name="Oval 11">
            <a:extLst>
              <a:ext uri="{FF2B5EF4-FFF2-40B4-BE49-F238E27FC236}">
                <a16:creationId xmlns="" xmlns:a16="http://schemas.microsoft.com/office/drawing/2014/main" id="{A0A094EE-0C04-44A1-B499-E691A62A8BEF}"/>
              </a:ext>
            </a:extLst>
          </p:cNvPr>
          <p:cNvSpPr/>
          <p:nvPr/>
        </p:nvSpPr>
        <p:spPr>
          <a:xfrm>
            <a:off x="8110848" y="2386940"/>
            <a:ext cx="1852550" cy="53439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32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Oval 12">
            <a:extLst>
              <a:ext uri="{FF2B5EF4-FFF2-40B4-BE49-F238E27FC236}">
                <a16:creationId xmlns="" xmlns:a16="http://schemas.microsoft.com/office/drawing/2014/main" id="{A0A094EE-0C04-44A1-B499-E691A62A8BEF}"/>
              </a:ext>
            </a:extLst>
          </p:cNvPr>
          <p:cNvSpPr/>
          <p:nvPr/>
        </p:nvSpPr>
        <p:spPr>
          <a:xfrm>
            <a:off x="8134598" y="3014342"/>
            <a:ext cx="1852550" cy="46313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32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Oval 13">
            <a:extLst>
              <a:ext uri="{FF2B5EF4-FFF2-40B4-BE49-F238E27FC236}">
                <a16:creationId xmlns="" xmlns:a16="http://schemas.microsoft.com/office/drawing/2014/main" id="{A0A094EE-0C04-44A1-B499-E691A62A8BEF}"/>
              </a:ext>
            </a:extLst>
          </p:cNvPr>
          <p:cNvSpPr/>
          <p:nvPr/>
        </p:nvSpPr>
        <p:spPr>
          <a:xfrm>
            <a:off x="8182099" y="3477480"/>
            <a:ext cx="1805049" cy="69371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32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Oval 14">
            <a:extLst>
              <a:ext uri="{FF2B5EF4-FFF2-40B4-BE49-F238E27FC236}">
                <a16:creationId xmlns="" xmlns:a16="http://schemas.microsoft.com/office/drawing/2014/main" id="{A0A094EE-0C04-44A1-B499-E691A62A8BEF}"/>
              </a:ext>
            </a:extLst>
          </p:cNvPr>
          <p:cNvSpPr/>
          <p:nvPr/>
        </p:nvSpPr>
        <p:spPr>
          <a:xfrm>
            <a:off x="8324604" y="4237512"/>
            <a:ext cx="1460665" cy="54824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32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25530612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heel(1)">
                                      <p:cBhvr>
                                        <p:cTn id="7" dur="2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heel(1)">
                                      <p:cBhvr>
                                        <p:cTn id="12" dur="20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heel(1)">
                                      <p:cBhvr>
                                        <p:cTn id="17" dur="20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heel(1)">
                                      <p:cBhvr>
                                        <p:cTn id="22"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a:extLst>
              <a:ext uri="{FF2B5EF4-FFF2-40B4-BE49-F238E27FC236}">
                <a16:creationId xmlns:a16="http://schemas.microsoft.com/office/drawing/2014/main" xmlns="" id="{CA94C4FE-790E-0844-A955-CCB8D7FEC14D}"/>
              </a:ext>
            </a:extLst>
          </p:cNvPr>
          <p:cNvSpPr/>
          <p:nvPr/>
        </p:nvSpPr>
        <p:spPr>
          <a:xfrm>
            <a:off x="0" y="0"/>
            <a:ext cx="12296775" cy="6886932"/>
          </a:xfrm>
          <a:prstGeom prst="rect">
            <a:avLst/>
          </a:prstGeom>
          <a:solidFill>
            <a:srgbClr val="039373"/>
          </a:solid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2800" b="0" i="0" u="none" strike="noStrike" kern="1200" cap="none" spc="0" normalizeH="0" baseline="0" noProof="0" dirty="0">
              <a:ln>
                <a:noFill/>
              </a:ln>
              <a:solidFill>
                <a:prstClr val="white"/>
              </a:solidFill>
              <a:effectLst/>
              <a:uLnTx/>
              <a:uFillTx/>
              <a:latin typeface="Times New Roman" pitchFamily="18" charset="0"/>
              <a:ea typeface="Arial-Rounded" panose="020B0500000000000000" pitchFamily="34" charset="0"/>
              <a:cs typeface="Times New Roman" pitchFamily="18" charset="0"/>
            </a:endParaRPr>
          </a:p>
        </p:txBody>
      </p:sp>
      <p:sp>
        <p:nvSpPr>
          <p:cNvPr id="13" name="TextBox 12">
            <a:extLst>
              <a:ext uri="{FF2B5EF4-FFF2-40B4-BE49-F238E27FC236}">
                <a16:creationId xmlns:a16="http://schemas.microsoft.com/office/drawing/2014/main" xmlns="" id="{1FDB8FA8-C5B4-4C76-86F9-8B55903EF5B7}"/>
              </a:ext>
            </a:extLst>
          </p:cNvPr>
          <p:cNvSpPr txBox="1"/>
          <p:nvPr/>
        </p:nvSpPr>
        <p:spPr>
          <a:xfrm>
            <a:off x="88776" y="338607"/>
            <a:ext cx="12103224" cy="905056"/>
          </a:xfrm>
          <a:prstGeom prst="rect">
            <a:avLst/>
          </a:prstGeom>
          <a:noFill/>
        </p:spPr>
        <p:txBody>
          <a:bodyPr wrap="square">
            <a:spAutoFit/>
          </a:bodyPr>
          <a:lstStyle/>
          <a:p>
            <a:pPr algn="just">
              <a:lnSpc>
                <a:spcPct val="150000"/>
              </a:lnSpc>
            </a:pPr>
            <a:r>
              <a:rPr lang="en-US" sz="4000" dirty="0" smtClean="0">
                <a:solidFill>
                  <a:schemeClr val="bg1"/>
                </a:solidFill>
                <a:latin typeface="Times New Roman" pitchFamily="18" charset="0"/>
                <a:ea typeface="Arial-Rounded" panose="020B0500000000000000" pitchFamily="34" charset="0"/>
                <a:cs typeface="Times New Roman" pitchFamily="18" charset="0"/>
              </a:rPr>
              <a:t>4</a:t>
            </a:r>
            <a:r>
              <a:rPr lang="en-US" sz="4000" dirty="0">
                <a:solidFill>
                  <a:schemeClr val="bg1"/>
                </a:solidFill>
                <a:latin typeface="Times New Roman" pitchFamily="18" charset="0"/>
                <a:ea typeface="Arial-Rounded" panose="020B0500000000000000" pitchFamily="34" charset="0"/>
                <a:cs typeface="Times New Roman" pitchFamily="18" charset="0"/>
              </a:rPr>
              <a:t>. </a:t>
            </a:r>
            <a:r>
              <a:rPr lang="en-US" sz="4000" dirty="0" err="1">
                <a:solidFill>
                  <a:schemeClr val="bg1"/>
                </a:solidFill>
                <a:latin typeface="Times New Roman" pitchFamily="18" charset="0"/>
                <a:ea typeface="Arial-Rounded" panose="020B0500000000000000" pitchFamily="34" charset="0"/>
                <a:cs typeface="Times New Roman" pitchFamily="18" charset="0"/>
              </a:rPr>
              <a:t>Nếu</a:t>
            </a:r>
            <a:r>
              <a:rPr lang="en-US" sz="4000" dirty="0">
                <a:solidFill>
                  <a:schemeClr val="bg1"/>
                </a:solidFill>
                <a:latin typeface="Times New Roman" pitchFamily="18" charset="0"/>
                <a:ea typeface="Arial-Rounded" panose="020B0500000000000000" pitchFamily="34" charset="0"/>
                <a:cs typeface="Times New Roman" pitchFamily="18" charset="0"/>
              </a:rPr>
              <a:t> </a:t>
            </a:r>
            <a:r>
              <a:rPr lang="en-US" sz="4000" dirty="0" err="1">
                <a:solidFill>
                  <a:schemeClr val="bg1"/>
                </a:solidFill>
                <a:latin typeface="Times New Roman" pitchFamily="18" charset="0"/>
                <a:ea typeface="Arial-Rounded" panose="020B0500000000000000" pitchFamily="34" charset="0"/>
                <a:cs typeface="Times New Roman" pitchFamily="18" charset="0"/>
              </a:rPr>
              <a:t>không</a:t>
            </a:r>
            <a:r>
              <a:rPr lang="en-US" sz="4000" dirty="0">
                <a:solidFill>
                  <a:schemeClr val="bg1"/>
                </a:solidFill>
                <a:latin typeface="Times New Roman" pitchFamily="18" charset="0"/>
                <a:ea typeface="Arial-Rounded" panose="020B0500000000000000" pitchFamily="34" charset="0"/>
                <a:cs typeface="Times New Roman" pitchFamily="18" charset="0"/>
              </a:rPr>
              <a:t> </a:t>
            </a:r>
            <a:r>
              <a:rPr lang="en-US" sz="4000" dirty="0" err="1">
                <a:solidFill>
                  <a:schemeClr val="bg1"/>
                </a:solidFill>
                <a:latin typeface="Times New Roman" pitchFamily="18" charset="0"/>
                <a:ea typeface="Arial-Rounded" panose="020B0500000000000000" pitchFamily="34" charset="0"/>
                <a:cs typeface="Times New Roman" pitchFamily="18" charset="0"/>
              </a:rPr>
              <a:t>có</a:t>
            </a:r>
            <a:r>
              <a:rPr lang="en-US" sz="4000" dirty="0">
                <a:solidFill>
                  <a:schemeClr val="bg1"/>
                </a:solidFill>
                <a:latin typeface="Times New Roman" pitchFamily="18" charset="0"/>
                <a:ea typeface="Arial-Rounded" panose="020B0500000000000000" pitchFamily="34" charset="0"/>
                <a:cs typeface="Times New Roman" pitchFamily="18" charset="0"/>
              </a:rPr>
              <a:t> </a:t>
            </a:r>
            <a:r>
              <a:rPr lang="en-US" sz="4000" dirty="0" err="1">
                <a:solidFill>
                  <a:schemeClr val="bg1"/>
                </a:solidFill>
                <a:latin typeface="Times New Roman" pitchFamily="18" charset="0"/>
                <a:ea typeface="Arial-Rounded" panose="020B0500000000000000" pitchFamily="34" charset="0"/>
                <a:cs typeface="Times New Roman" pitchFamily="18" charset="0"/>
              </a:rPr>
              <a:t>thời</a:t>
            </a:r>
            <a:r>
              <a:rPr lang="en-US" sz="4000" dirty="0">
                <a:solidFill>
                  <a:schemeClr val="bg1"/>
                </a:solidFill>
                <a:latin typeface="Times New Roman" pitchFamily="18" charset="0"/>
                <a:ea typeface="Arial-Rounded" panose="020B0500000000000000" pitchFamily="34" charset="0"/>
                <a:cs typeface="Times New Roman" pitchFamily="18" charset="0"/>
              </a:rPr>
              <a:t> </a:t>
            </a:r>
            <a:r>
              <a:rPr lang="en-US" sz="4000" dirty="0" err="1">
                <a:solidFill>
                  <a:schemeClr val="bg1"/>
                </a:solidFill>
                <a:latin typeface="Times New Roman" pitchFamily="18" charset="0"/>
                <a:ea typeface="Arial-Rounded" panose="020B0500000000000000" pitchFamily="34" charset="0"/>
                <a:cs typeface="Times New Roman" pitchFamily="18" charset="0"/>
              </a:rPr>
              <a:t>khóa</a:t>
            </a:r>
            <a:r>
              <a:rPr lang="en-US" sz="4000" dirty="0">
                <a:solidFill>
                  <a:schemeClr val="bg1"/>
                </a:solidFill>
                <a:latin typeface="Times New Roman" pitchFamily="18" charset="0"/>
                <a:ea typeface="Arial-Rounded" panose="020B0500000000000000" pitchFamily="34" charset="0"/>
                <a:cs typeface="Times New Roman" pitchFamily="18" charset="0"/>
              </a:rPr>
              <a:t> </a:t>
            </a:r>
            <a:r>
              <a:rPr lang="en-US" sz="4000" dirty="0" err="1">
                <a:solidFill>
                  <a:schemeClr val="bg1"/>
                </a:solidFill>
                <a:latin typeface="Times New Roman" pitchFamily="18" charset="0"/>
                <a:ea typeface="Arial-Rounded" panose="020B0500000000000000" pitchFamily="34" charset="0"/>
                <a:cs typeface="Times New Roman" pitchFamily="18" charset="0"/>
              </a:rPr>
              <a:t>biểu</a:t>
            </a:r>
            <a:r>
              <a:rPr lang="en-US" sz="4000" dirty="0">
                <a:solidFill>
                  <a:schemeClr val="bg1"/>
                </a:solidFill>
                <a:latin typeface="Times New Roman" pitchFamily="18" charset="0"/>
                <a:ea typeface="Arial-Rounded" panose="020B0500000000000000" pitchFamily="34" charset="0"/>
                <a:cs typeface="Times New Roman" pitchFamily="18" charset="0"/>
              </a:rPr>
              <a:t> con </a:t>
            </a:r>
            <a:r>
              <a:rPr lang="en-US" sz="4000" dirty="0" err="1">
                <a:solidFill>
                  <a:schemeClr val="bg1"/>
                </a:solidFill>
                <a:latin typeface="Times New Roman" pitchFamily="18" charset="0"/>
                <a:ea typeface="Arial-Rounded" panose="020B0500000000000000" pitchFamily="34" charset="0"/>
                <a:cs typeface="Times New Roman" pitchFamily="18" charset="0"/>
              </a:rPr>
              <a:t>sẽ</a:t>
            </a:r>
            <a:r>
              <a:rPr lang="en-US" sz="4000" dirty="0">
                <a:solidFill>
                  <a:schemeClr val="bg1"/>
                </a:solidFill>
                <a:latin typeface="Times New Roman" pitchFamily="18" charset="0"/>
                <a:ea typeface="Arial-Rounded" panose="020B0500000000000000" pitchFamily="34" charset="0"/>
                <a:cs typeface="Times New Roman" pitchFamily="18" charset="0"/>
              </a:rPr>
              <a:t> </a:t>
            </a:r>
            <a:r>
              <a:rPr lang="en-US" sz="4000" dirty="0" err="1">
                <a:solidFill>
                  <a:schemeClr val="bg1"/>
                </a:solidFill>
                <a:latin typeface="Times New Roman" pitchFamily="18" charset="0"/>
                <a:ea typeface="Arial-Rounded" panose="020B0500000000000000" pitchFamily="34" charset="0"/>
                <a:cs typeface="Times New Roman" pitchFamily="18" charset="0"/>
              </a:rPr>
              <a:t>gặp</a:t>
            </a:r>
            <a:r>
              <a:rPr lang="en-US" sz="4000" dirty="0">
                <a:solidFill>
                  <a:schemeClr val="bg1"/>
                </a:solidFill>
                <a:latin typeface="Times New Roman" pitchFamily="18" charset="0"/>
                <a:ea typeface="Arial-Rounded" panose="020B0500000000000000" pitchFamily="34" charset="0"/>
                <a:cs typeface="Times New Roman" pitchFamily="18" charset="0"/>
              </a:rPr>
              <a:t> </a:t>
            </a:r>
            <a:r>
              <a:rPr lang="en-US" sz="4000" dirty="0" err="1">
                <a:solidFill>
                  <a:schemeClr val="bg1"/>
                </a:solidFill>
                <a:latin typeface="Times New Roman" pitchFamily="18" charset="0"/>
                <a:ea typeface="Arial-Rounded" panose="020B0500000000000000" pitchFamily="34" charset="0"/>
                <a:cs typeface="Times New Roman" pitchFamily="18" charset="0"/>
              </a:rPr>
              <a:t>khó</a:t>
            </a:r>
            <a:r>
              <a:rPr lang="en-US" sz="4000" dirty="0">
                <a:solidFill>
                  <a:schemeClr val="bg1"/>
                </a:solidFill>
                <a:latin typeface="Times New Roman" pitchFamily="18" charset="0"/>
                <a:ea typeface="Arial-Rounded" panose="020B0500000000000000" pitchFamily="34" charset="0"/>
                <a:cs typeface="Times New Roman" pitchFamily="18" charset="0"/>
              </a:rPr>
              <a:t> </a:t>
            </a:r>
            <a:r>
              <a:rPr lang="en-US" sz="4000" dirty="0" err="1">
                <a:solidFill>
                  <a:schemeClr val="bg1"/>
                </a:solidFill>
                <a:latin typeface="Times New Roman" pitchFamily="18" charset="0"/>
                <a:ea typeface="Arial-Rounded" panose="020B0500000000000000" pitchFamily="34" charset="0"/>
                <a:cs typeface="Times New Roman" pitchFamily="18" charset="0"/>
              </a:rPr>
              <a:t>khăn</a:t>
            </a:r>
            <a:r>
              <a:rPr lang="en-US" sz="4000" dirty="0">
                <a:solidFill>
                  <a:schemeClr val="bg1"/>
                </a:solidFill>
                <a:latin typeface="Times New Roman" pitchFamily="18" charset="0"/>
                <a:ea typeface="Arial-Rounded" panose="020B0500000000000000" pitchFamily="34" charset="0"/>
                <a:cs typeface="Times New Roman" pitchFamily="18" charset="0"/>
              </a:rPr>
              <a:t> </a:t>
            </a:r>
            <a:r>
              <a:rPr lang="en-US" sz="4000" dirty="0" err="1" smtClean="0">
                <a:solidFill>
                  <a:schemeClr val="bg1"/>
                </a:solidFill>
                <a:latin typeface="Times New Roman" pitchFamily="18" charset="0"/>
                <a:ea typeface="Arial-Rounded" panose="020B0500000000000000" pitchFamily="34" charset="0"/>
                <a:cs typeface="Times New Roman" pitchFamily="18" charset="0"/>
              </a:rPr>
              <a:t>gì</a:t>
            </a:r>
            <a:r>
              <a:rPr lang="en-US" sz="4000" dirty="0" smtClean="0">
                <a:solidFill>
                  <a:schemeClr val="bg1"/>
                </a:solidFill>
                <a:latin typeface="Times New Roman" pitchFamily="18" charset="0"/>
                <a:ea typeface="Arial-Rounded" panose="020B0500000000000000" pitchFamily="34" charset="0"/>
                <a:cs typeface="Times New Roman" pitchFamily="18" charset="0"/>
              </a:rPr>
              <a:t>?</a:t>
            </a:r>
            <a:endParaRPr lang="en-US" sz="4000" dirty="0">
              <a:solidFill>
                <a:srgbClr val="FFFF00"/>
              </a:solidFill>
              <a:latin typeface="Times New Roman" pitchFamily="18" charset="0"/>
              <a:ea typeface="Arial-Rounded" panose="020B0500000000000000" pitchFamily="34" charset="0"/>
              <a:cs typeface="Times New Roman" pitchFamily="18" charset="0"/>
            </a:endParaRPr>
          </a:p>
        </p:txBody>
      </p:sp>
      <p:sp>
        <p:nvSpPr>
          <p:cNvPr id="5" name="TextBox 4">
            <a:extLst>
              <a:ext uri="{FF2B5EF4-FFF2-40B4-BE49-F238E27FC236}">
                <a16:creationId xmlns:a16="http://schemas.microsoft.com/office/drawing/2014/main" xmlns="" id="{1FDB8FA8-C5B4-4C76-86F9-8B55903EF5B7}"/>
              </a:ext>
            </a:extLst>
          </p:cNvPr>
          <p:cNvSpPr txBox="1"/>
          <p:nvPr/>
        </p:nvSpPr>
        <p:spPr>
          <a:xfrm>
            <a:off x="146176" y="1283347"/>
            <a:ext cx="12103224" cy="3139321"/>
          </a:xfrm>
          <a:prstGeom prst="rect">
            <a:avLst/>
          </a:prstGeom>
          <a:noFill/>
        </p:spPr>
        <p:txBody>
          <a:bodyPr wrap="square">
            <a:spAutoFit/>
          </a:bodyPr>
          <a:lstStyle/>
          <a:p>
            <a:pPr algn="just">
              <a:lnSpc>
                <a:spcPct val="150000"/>
              </a:lnSpc>
            </a:pPr>
            <a:r>
              <a:rPr lang="en-US" sz="4400" dirty="0" err="1" smtClean="0">
                <a:solidFill>
                  <a:srgbClr val="FFFF00"/>
                </a:solidFill>
                <a:latin typeface="Times New Roman" pitchFamily="18" charset="0"/>
                <a:ea typeface="Arial-Rounded" panose="020B0500000000000000" pitchFamily="34" charset="0"/>
                <a:cs typeface="Times New Roman" pitchFamily="18" charset="0"/>
              </a:rPr>
              <a:t>Nếu</a:t>
            </a:r>
            <a:r>
              <a:rPr lang="en-US" sz="4400" dirty="0" smtClean="0">
                <a:solidFill>
                  <a:srgbClr val="FFFF00"/>
                </a:solidFill>
                <a:latin typeface="Times New Roman" pitchFamily="18" charset="0"/>
                <a:ea typeface="Arial-Rounded" panose="020B0500000000000000" pitchFamily="34" charset="0"/>
                <a:cs typeface="Times New Roman" pitchFamily="18" charset="0"/>
              </a:rPr>
              <a:t> </a:t>
            </a:r>
            <a:r>
              <a:rPr lang="en-US" sz="4400" dirty="0" err="1">
                <a:solidFill>
                  <a:srgbClr val="FFFF00"/>
                </a:solidFill>
                <a:latin typeface="Times New Roman" pitchFamily="18" charset="0"/>
                <a:ea typeface="Arial-Rounded" panose="020B0500000000000000" pitchFamily="34" charset="0"/>
                <a:cs typeface="Times New Roman" pitchFamily="18" charset="0"/>
              </a:rPr>
              <a:t>không</a:t>
            </a:r>
            <a:r>
              <a:rPr lang="en-US" sz="4400" dirty="0">
                <a:solidFill>
                  <a:srgbClr val="FFFF00"/>
                </a:solidFill>
                <a:latin typeface="Times New Roman" pitchFamily="18" charset="0"/>
                <a:ea typeface="Arial-Rounded" panose="020B0500000000000000" pitchFamily="34" charset="0"/>
                <a:cs typeface="Times New Roman" pitchFamily="18" charset="0"/>
              </a:rPr>
              <a:t> </a:t>
            </a:r>
            <a:r>
              <a:rPr lang="en-US" sz="4400" dirty="0" err="1">
                <a:solidFill>
                  <a:srgbClr val="FFFF00"/>
                </a:solidFill>
                <a:latin typeface="Times New Roman" pitchFamily="18" charset="0"/>
                <a:ea typeface="Arial-Rounded" panose="020B0500000000000000" pitchFamily="34" charset="0"/>
                <a:cs typeface="Times New Roman" pitchFamily="18" charset="0"/>
              </a:rPr>
              <a:t>có</a:t>
            </a:r>
            <a:r>
              <a:rPr lang="en-US" sz="4400" dirty="0">
                <a:solidFill>
                  <a:srgbClr val="FFFF00"/>
                </a:solidFill>
                <a:latin typeface="Times New Roman" pitchFamily="18" charset="0"/>
                <a:ea typeface="Arial-Rounded" panose="020B0500000000000000" pitchFamily="34" charset="0"/>
                <a:cs typeface="Times New Roman" pitchFamily="18" charset="0"/>
              </a:rPr>
              <a:t> </a:t>
            </a:r>
            <a:r>
              <a:rPr lang="en-US" sz="4400" dirty="0" err="1">
                <a:solidFill>
                  <a:srgbClr val="FFFF00"/>
                </a:solidFill>
                <a:latin typeface="Times New Roman" pitchFamily="18" charset="0"/>
                <a:ea typeface="Arial-Rounded" panose="020B0500000000000000" pitchFamily="34" charset="0"/>
                <a:cs typeface="Times New Roman" pitchFamily="18" charset="0"/>
              </a:rPr>
              <a:t>thời</a:t>
            </a:r>
            <a:r>
              <a:rPr lang="en-US" sz="4400" dirty="0">
                <a:solidFill>
                  <a:srgbClr val="FFFF00"/>
                </a:solidFill>
                <a:latin typeface="Times New Roman" pitchFamily="18" charset="0"/>
                <a:ea typeface="Arial-Rounded" panose="020B0500000000000000" pitchFamily="34" charset="0"/>
                <a:cs typeface="Times New Roman" pitchFamily="18" charset="0"/>
              </a:rPr>
              <a:t> </a:t>
            </a:r>
            <a:r>
              <a:rPr lang="en-US" sz="4400" dirty="0" err="1">
                <a:solidFill>
                  <a:srgbClr val="FFFF00"/>
                </a:solidFill>
                <a:latin typeface="Times New Roman" pitchFamily="18" charset="0"/>
                <a:ea typeface="Arial-Rounded" panose="020B0500000000000000" pitchFamily="34" charset="0"/>
                <a:cs typeface="Times New Roman" pitchFamily="18" charset="0"/>
              </a:rPr>
              <a:t>khóa</a:t>
            </a:r>
            <a:r>
              <a:rPr lang="en-US" sz="4400" dirty="0">
                <a:solidFill>
                  <a:srgbClr val="FFFF00"/>
                </a:solidFill>
                <a:latin typeface="Times New Roman" pitchFamily="18" charset="0"/>
                <a:ea typeface="Arial-Rounded" panose="020B0500000000000000" pitchFamily="34" charset="0"/>
                <a:cs typeface="Times New Roman" pitchFamily="18" charset="0"/>
              </a:rPr>
              <a:t> </a:t>
            </a:r>
            <a:r>
              <a:rPr lang="en-US" sz="4400" dirty="0" err="1" smtClean="0">
                <a:solidFill>
                  <a:srgbClr val="FFFF00"/>
                </a:solidFill>
                <a:latin typeface="Times New Roman" pitchFamily="18" charset="0"/>
                <a:ea typeface="Arial-Rounded" panose="020B0500000000000000" pitchFamily="34" charset="0"/>
                <a:cs typeface="Times New Roman" pitchFamily="18" charset="0"/>
              </a:rPr>
              <a:t>biểu</a:t>
            </a:r>
            <a:r>
              <a:rPr lang="en-US" sz="4400" dirty="0" smtClean="0">
                <a:solidFill>
                  <a:srgbClr val="FFFF00"/>
                </a:solidFill>
                <a:latin typeface="Times New Roman" pitchFamily="18" charset="0"/>
                <a:ea typeface="Arial-Rounded" panose="020B0500000000000000" pitchFamily="34" charset="0"/>
                <a:cs typeface="Times New Roman" pitchFamily="18" charset="0"/>
              </a:rPr>
              <a:t>, </a:t>
            </a:r>
            <a:r>
              <a:rPr lang="en-US" sz="4400" dirty="0" err="1" smtClean="0">
                <a:solidFill>
                  <a:srgbClr val="FFFF00"/>
                </a:solidFill>
                <a:latin typeface="Times New Roman" pitchFamily="18" charset="0"/>
                <a:ea typeface="Arial-Rounded" panose="020B0500000000000000" pitchFamily="34" charset="0"/>
                <a:cs typeface="Times New Roman" pitchFamily="18" charset="0"/>
              </a:rPr>
              <a:t>em</a:t>
            </a:r>
            <a:r>
              <a:rPr lang="en-US" sz="4400" dirty="0" smtClean="0">
                <a:solidFill>
                  <a:srgbClr val="FFFF00"/>
                </a:solidFill>
                <a:latin typeface="Times New Roman" pitchFamily="18" charset="0"/>
                <a:ea typeface="Arial-Rounded" panose="020B0500000000000000" pitchFamily="34" charset="0"/>
                <a:cs typeface="Times New Roman" pitchFamily="18" charset="0"/>
              </a:rPr>
              <a:t> </a:t>
            </a:r>
            <a:r>
              <a:rPr lang="en-US" sz="4400" dirty="0" err="1" smtClean="0">
                <a:solidFill>
                  <a:srgbClr val="FFFF00"/>
                </a:solidFill>
                <a:latin typeface="Times New Roman" pitchFamily="18" charset="0"/>
                <a:ea typeface="Arial-Rounded" panose="020B0500000000000000" pitchFamily="34" charset="0"/>
                <a:cs typeface="Times New Roman" pitchFamily="18" charset="0"/>
              </a:rPr>
              <a:t>sẽ</a:t>
            </a:r>
            <a:r>
              <a:rPr lang="en-US" sz="4400" dirty="0" smtClean="0">
                <a:solidFill>
                  <a:srgbClr val="FFFF00"/>
                </a:solidFill>
                <a:latin typeface="Times New Roman" pitchFamily="18" charset="0"/>
                <a:ea typeface="Arial-Rounded" panose="020B0500000000000000" pitchFamily="34" charset="0"/>
                <a:cs typeface="Times New Roman" pitchFamily="18" charset="0"/>
              </a:rPr>
              <a:t> </a:t>
            </a:r>
            <a:r>
              <a:rPr lang="en-US" sz="4400" dirty="0" err="1" smtClean="0">
                <a:solidFill>
                  <a:srgbClr val="FFFF00"/>
                </a:solidFill>
                <a:latin typeface="Times New Roman" pitchFamily="18" charset="0"/>
                <a:ea typeface="Arial-Rounded" panose="020B0500000000000000" pitchFamily="34" charset="0"/>
                <a:cs typeface="Times New Roman" pitchFamily="18" charset="0"/>
              </a:rPr>
              <a:t>không</a:t>
            </a:r>
            <a:r>
              <a:rPr lang="en-US" sz="4400" dirty="0" smtClean="0">
                <a:solidFill>
                  <a:srgbClr val="FFFF00"/>
                </a:solidFill>
                <a:latin typeface="Times New Roman" pitchFamily="18" charset="0"/>
                <a:ea typeface="Arial-Rounded" panose="020B0500000000000000" pitchFamily="34" charset="0"/>
                <a:cs typeface="Times New Roman" pitchFamily="18" charset="0"/>
              </a:rPr>
              <a:t> </a:t>
            </a:r>
            <a:r>
              <a:rPr lang="en-US" sz="4400" dirty="0" err="1" smtClean="0">
                <a:solidFill>
                  <a:srgbClr val="FFFF00"/>
                </a:solidFill>
                <a:latin typeface="Times New Roman" pitchFamily="18" charset="0"/>
                <a:ea typeface="Arial-Rounded" panose="020B0500000000000000" pitchFamily="34" charset="0"/>
                <a:cs typeface="Times New Roman" pitchFamily="18" charset="0"/>
              </a:rPr>
              <a:t>nắm</a:t>
            </a:r>
            <a:r>
              <a:rPr lang="en-US" sz="4400" dirty="0" smtClean="0">
                <a:solidFill>
                  <a:srgbClr val="FFFF00"/>
                </a:solidFill>
                <a:latin typeface="Times New Roman" pitchFamily="18" charset="0"/>
                <a:ea typeface="Arial-Rounded" panose="020B0500000000000000" pitchFamily="34" charset="0"/>
                <a:cs typeface="Times New Roman" pitchFamily="18" charset="0"/>
              </a:rPr>
              <a:t> </a:t>
            </a:r>
            <a:r>
              <a:rPr lang="en-US" sz="4400" dirty="0" err="1" smtClean="0">
                <a:solidFill>
                  <a:srgbClr val="FFFF00"/>
                </a:solidFill>
                <a:latin typeface="Times New Roman" pitchFamily="18" charset="0"/>
                <a:ea typeface="Arial-Rounded" panose="020B0500000000000000" pitchFamily="34" charset="0"/>
                <a:cs typeface="Times New Roman" pitchFamily="18" charset="0"/>
              </a:rPr>
              <a:t>được</a:t>
            </a:r>
            <a:r>
              <a:rPr lang="en-US" sz="4400" dirty="0" smtClean="0">
                <a:solidFill>
                  <a:srgbClr val="FFFF00"/>
                </a:solidFill>
                <a:latin typeface="Times New Roman" pitchFamily="18" charset="0"/>
                <a:ea typeface="Arial-Rounded" panose="020B0500000000000000" pitchFamily="34" charset="0"/>
                <a:cs typeface="Times New Roman" pitchFamily="18" charset="0"/>
              </a:rPr>
              <a:t> </a:t>
            </a:r>
            <a:r>
              <a:rPr lang="en-US" sz="4400" dirty="0" err="1" smtClean="0">
                <a:solidFill>
                  <a:srgbClr val="FFFF00"/>
                </a:solidFill>
                <a:latin typeface="Times New Roman" pitchFamily="18" charset="0"/>
                <a:ea typeface="Arial-Rounded" panose="020B0500000000000000" pitchFamily="34" charset="0"/>
                <a:cs typeface="Times New Roman" pitchFamily="18" charset="0"/>
              </a:rPr>
              <a:t>lịch</a:t>
            </a:r>
            <a:r>
              <a:rPr lang="en-US" sz="4400" dirty="0" smtClean="0">
                <a:solidFill>
                  <a:srgbClr val="FFFF00"/>
                </a:solidFill>
                <a:latin typeface="Times New Roman" pitchFamily="18" charset="0"/>
                <a:ea typeface="Arial-Rounded" panose="020B0500000000000000" pitchFamily="34" charset="0"/>
                <a:cs typeface="Times New Roman" pitchFamily="18" charset="0"/>
              </a:rPr>
              <a:t> </a:t>
            </a:r>
            <a:r>
              <a:rPr lang="en-US" sz="4400" dirty="0" err="1" smtClean="0">
                <a:solidFill>
                  <a:srgbClr val="FFFF00"/>
                </a:solidFill>
                <a:latin typeface="Times New Roman" pitchFamily="18" charset="0"/>
                <a:ea typeface="Arial-Rounded" panose="020B0500000000000000" pitchFamily="34" charset="0"/>
                <a:cs typeface="Times New Roman" pitchFamily="18" charset="0"/>
              </a:rPr>
              <a:t>học</a:t>
            </a:r>
            <a:r>
              <a:rPr lang="en-US" sz="4400" dirty="0" smtClean="0">
                <a:solidFill>
                  <a:srgbClr val="FFFF00"/>
                </a:solidFill>
                <a:latin typeface="Times New Roman" pitchFamily="18" charset="0"/>
                <a:ea typeface="Arial-Rounded" panose="020B0500000000000000" pitchFamily="34" charset="0"/>
                <a:cs typeface="Times New Roman" pitchFamily="18" charset="0"/>
              </a:rPr>
              <a:t> </a:t>
            </a:r>
            <a:r>
              <a:rPr lang="en-US" sz="4400" dirty="0" err="1" smtClean="0">
                <a:solidFill>
                  <a:srgbClr val="FFFF00"/>
                </a:solidFill>
                <a:latin typeface="Times New Roman" pitchFamily="18" charset="0"/>
                <a:ea typeface="Arial-Rounded" panose="020B0500000000000000" pitchFamily="34" charset="0"/>
                <a:cs typeface="Times New Roman" pitchFamily="18" charset="0"/>
              </a:rPr>
              <a:t>các</a:t>
            </a:r>
            <a:r>
              <a:rPr lang="en-US" sz="4400" dirty="0" smtClean="0">
                <a:solidFill>
                  <a:srgbClr val="FFFF00"/>
                </a:solidFill>
                <a:latin typeface="Times New Roman" pitchFamily="18" charset="0"/>
                <a:ea typeface="Arial-Rounded" panose="020B0500000000000000" pitchFamily="34" charset="0"/>
                <a:cs typeface="Times New Roman" pitchFamily="18" charset="0"/>
              </a:rPr>
              <a:t> </a:t>
            </a:r>
            <a:r>
              <a:rPr lang="en-US" sz="4400" dirty="0" err="1" smtClean="0">
                <a:solidFill>
                  <a:srgbClr val="FFFF00"/>
                </a:solidFill>
                <a:latin typeface="Times New Roman" pitchFamily="18" charset="0"/>
                <a:ea typeface="Arial-Rounded" panose="020B0500000000000000" pitchFamily="34" charset="0"/>
                <a:cs typeface="Times New Roman" pitchFamily="18" charset="0"/>
              </a:rPr>
              <a:t>ngày</a:t>
            </a:r>
            <a:r>
              <a:rPr lang="en-US" sz="4400" dirty="0" smtClean="0">
                <a:solidFill>
                  <a:srgbClr val="FFFF00"/>
                </a:solidFill>
                <a:latin typeface="Times New Roman" pitchFamily="18" charset="0"/>
                <a:ea typeface="Arial-Rounded" panose="020B0500000000000000" pitchFamily="34" charset="0"/>
                <a:cs typeface="Times New Roman" pitchFamily="18" charset="0"/>
              </a:rPr>
              <a:t> </a:t>
            </a:r>
            <a:r>
              <a:rPr lang="en-US" sz="4400" dirty="0" err="1" smtClean="0">
                <a:solidFill>
                  <a:srgbClr val="FFFF00"/>
                </a:solidFill>
                <a:latin typeface="Times New Roman" pitchFamily="18" charset="0"/>
                <a:ea typeface="Arial-Rounded" panose="020B0500000000000000" pitchFamily="34" charset="0"/>
                <a:cs typeface="Times New Roman" pitchFamily="18" charset="0"/>
              </a:rPr>
              <a:t>trong</a:t>
            </a:r>
            <a:r>
              <a:rPr lang="en-US" sz="4400" dirty="0" smtClean="0">
                <a:solidFill>
                  <a:srgbClr val="FFFF00"/>
                </a:solidFill>
                <a:latin typeface="Times New Roman" pitchFamily="18" charset="0"/>
                <a:ea typeface="Arial-Rounded" panose="020B0500000000000000" pitchFamily="34" charset="0"/>
                <a:cs typeface="Times New Roman" pitchFamily="18" charset="0"/>
              </a:rPr>
              <a:t> </a:t>
            </a:r>
            <a:r>
              <a:rPr lang="en-US" sz="4400" dirty="0" err="1" smtClean="0">
                <a:solidFill>
                  <a:srgbClr val="FFFF00"/>
                </a:solidFill>
                <a:latin typeface="Times New Roman" pitchFamily="18" charset="0"/>
                <a:ea typeface="Arial-Rounded" panose="020B0500000000000000" pitchFamily="34" charset="0"/>
                <a:cs typeface="Times New Roman" pitchFamily="18" charset="0"/>
              </a:rPr>
              <a:t>tuần</a:t>
            </a:r>
            <a:r>
              <a:rPr lang="en-US" sz="4400" dirty="0" smtClean="0">
                <a:solidFill>
                  <a:srgbClr val="FFFF00"/>
                </a:solidFill>
                <a:latin typeface="Times New Roman" pitchFamily="18" charset="0"/>
                <a:ea typeface="Arial-Rounded" panose="020B0500000000000000" pitchFamily="34" charset="0"/>
                <a:cs typeface="Times New Roman" pitchFamily="18" charset="0"/>
              </a:rPr>
              <a:t>, do </a:t>
            </a:r>
            <a:r>
              <a:rPr lang="en-US" sz="4400" dirty="0" err="1" smtClean="0">
                <a:solidFill>
                  <a:srgbClr val="FFFF00"/>
                </a:solidFill>
                <a:latin typeface="Times New Roman" pitchFamily="18" charset="0"/>
                <a:ea typeface="Arial-Rounded" panose="020B0500000000000000" pitchFamily="34" charset="0"/>
                <a:cs typeface="Times New Roman" pitchFamily="18" charset="0"/>
              </a:rPr>
              <a:t>đó</a:t>
            </a:r>
            <a:r>
              <a:rPr lang="en-US" sz="4400" dirty="0" smtClean="0">
                <a:solidFill>
                  <a:srgbClr val="FFFF00"/>
                </a:solidFill>
                <a:latin typeface="Times New Roman" pitchFamily="18" charset="0"/>
                <a:ea typeface="Arial-Rounded" panose="020B0500000000000000" pitchFamily="34" charset="0"/>
                <a:cs typeface="Times New Roman" pitchFamily="18" charset="0"/>
              </a:rPr>
              <a:t> </a:t>
            </a:r>
            <a:r>
              <a:rPr lang="en-US" sz="4400" dirty="0" err="1" smtClean="0">
                <a:solidFill>
                  <a:srgbClr val="FFFF00"/>
                </a:solidFill>
                <a:latin typeface="Times New Roman" pitchFamily="18" charset="0"/>
                <a:ea typeface="Arial-Rounded" panose="020B0500000000000000" pitchFamily="34" charset="0"/>
                <a:cs typeface="Times New Roman" pitchFamily="18" charset="0"/>
              </a:rPr>
              <a:t>sẽ</a:t>
            </a:r>
            <a:r>
              <a:rPr lang="en-US" sz="4400" dirty="0" smtClean="0">
                <a:solidFill>
                  <a:srgbClr val="FFFF00"/>
                </a:solidFill>
                <a:latin typeface="Times New Roman" pitchFamily="18" charset="0"/>
                <a:ea typeface="Arial-Rounded" panose="020B0500000000000000" pitchFamily="34" charset="0"/>
                <a:cs typeface="Times New Roman" pitchFamily="18" charset="0"/>
              </a:rPr>
              <a:t> </a:t>
            </a:r>
            <a:r>
              <a:rPr lang="en-US" sz="4400" dirty="0" err="1" smtClean="0">
                <a:solidFill>
                  <a:srgbClr val="FFFF00"/>
                </a:solidFill>
                <a:latin typeface="Times New Roman" pitchFamily="18" charset="0"/>
                <a:ea typeface="Arial-Rounded" panose="020B0500000000000000" pitchFamily="34" charset="0"/>
                <a:cs typeface="Times New Roman" pitchFamily="18" charset="0"/>
              </a:rPr>
              <a:t>không</a:t>
            </a:r>
            <a:r>
              <a:rPr lang="en-US" sz="4400" dirty="0" smtClean="0">
                <a:solidFill>
                  <a:srgbClr val="FFFF00"/>
                </a:solidFill>
                <a:latin typeface="Times New Roman" pitchFamily="18" charset="0"/>
                <a:ea typeface="Arial-Rounded" panose="020B0500000000000000" pitchFamily="34" charset="0"/>
                <a:cs typeface="Times New Roman" pitchFamily="18" charset="0"/>
              </a:rPr>
              <a:t> </a:t>
            </a:r>
            <a:r>
              <a:rPr lang="en-US" sz="4400" dirty="0" err="1" smtClean="0">
                <a:solidFill>
                  <a:srgbClr val="FFFF00"/>
                </a:solidFill>
                <a:latin typeface="Times New Roman" pitchFamily="18" charset="0"/>
                <a:ea typeface="Arial-Rounded" panose="020B0500000000000000" pitchFamily="34" charset="0"/>
                <a:cs typeface="Times New Roman" pitchFamily="18" charset="0"/>
              </a:rPr>
              <a:t>chủ</a:t>
            </a:r>
            <a:r>
              <a:rPr lang="en-US" sz="4400" dirty="0" smtClean="0">
                <a:solidFill>
                  <a:srgbClr val="FFFF00"/>
                </a:solidFill>
                <a:latin typeface="Times New Roman" pitchFamily="18" charset="0"/>
                <a:ea typeface="Arial-Rounded" panose="020B0500000000000000" pitchFamily="34" charset="0"/>
                <a:cs typeface="Times New Roman" pitchFamily="18" charset="0"/>
              </a:rPr>
              <a:t> </a:t>
            </a:r>
            <a:r>
              <a:rPr lang="en-US" sz="4400" dirty="0" err="1" smtClean="0">
                <a:solidFill>
                  <a:srgbClr val="FFFF00"/>
                </a:solidFill>
                <a:latin typeface="Times New Roman" pitchFamily="18" charset="0"/>
                <a:ea typeface="Arial-Rounded" panose="020B0500000000000000" pitchFamily="34" charset="0"/>
                <a:cs typeface="Times New Roman" pitchFamily="18" charset="0"/>
              </a:rPr>
              <a:t>động</a:t>
            </a:r>
            <a:r>
              <a:rPr lang="en-US" sz="4400" dirty="0" smtClean="0">
                <a:solidFill>
                  <a:srgbClr val="FFFF00"/>
                </a:solidFill>
                <a:latin typeface="Times New Roman" pitchFamily="18" charset="0"/>
                <a:ea typeface="Arial-Rounded" panose="020B0500000000000000" pitchFamily="34" charset="0"/>
                <a:cs typeface="Times New Roman" pitchFamily="18" charset="0"/>
              </a:rPr>
              <a:t> </a:t>
            </a:r>
            <a:r>
              <a:rPr lang="en-US" sz="4400" dirty="0" err="1" smtClean="0">
                <a:solidFill>
                  <a:srgbClr val="FFFF00"/>
                </a:solidFill>
                <a:latin typeface="Times New Roman" pitchFamily="18" charset="0"/>
                <a:ea typeface="Arial-Rounded" panose="020B0500000000000000" pitchFamily="34" charset="0"/>
                <a:cs typeface="Times New Roman" pitchFamily="18" charset="0"/>
              </a:rPr>
              <a:t>sắp</a:t>
            </a:r>
            <a:r>
              <a:rPr lang="en-US" sz="4400" dirty="0" smtClean="0">
                <a:solidFill>
                  <a:srgbClr val="FFFF00"/>
                </a:solidFill>
                <a:latin typeface="Times New Roman" pitchFamily="18" charset="0"/>
                <a:ea typeface="Arial-Rounded" panose="020B0500000000000000" pitchFamily="34" charset="0"/>
                <a:cs typeface="Times New Roman" pitchFamily="18" charset="0"/>
              </a:rPr>
              <a:t> </a:t>
            </a:r>
            <a:r>
              <a:rPr lang="en-US" sz="4400" dirty="0" err="1" smtClean="0">
                <a:solidFill>
                  <a:srgbClr val="FFFF00"/>
                </a:solidFill>
                <a:latin typeface="Times New Roman" pitchFamily="18" charset="0"/>
                <a:ea typeface="Arial-Rounded" panose="020B0500000000000000" pitchFamily="34" charset="0"/>
                <a:cs typeface="Times New Roman" pitchFamily="18" charset="0"/>
              </a:rPr>
              <a:t>xếp</a:t>
            </a:r>
            <a:r>
              <a:rPr lang="en-US" sz="4400" dirty="0" smtClean="0">
                <a:solidFill>
                  <a:srgbClr val="FFFF00"/>
                </a:solidFill>
                <a:latin typeface="Times New Roman" pitchFamily="18" charset="0"/>
                <a:ea typeface="Arial-Rounded" panose="020B0500000000000000" pitchFamily="34" charset="0"/>
                <a:cs typeface="Times New Roman" pitchFamily="18" charset="0"/>
              </a:rPr>
              <a:t> </a:t>
            </a:r>
            <a:r>
              <a:rPr lang="en-US" sz="4400" dirty="0" err="1" smtClean="0">
                <a:solidFill>
                  <a:srgbClr val="FFFF00"/>
                </a:solidFill>
                <a:latin typeface="Times New Roman" pitchFamily="18" charset="0"/>
                <a:ea typeface="Arial-Rounded" panose="020B0500000000000000" pitchFamily="34" charset="0"/>
                <a:cs typeface="Times New Roman" pitchFamily="18" charset="0"/>
              </a:rPr>
              <a:t>được</a:t>
            </a:r>
            <a:r>
              <a:rPr lang="en-US" sz="4400" dirty="0" smtClean="0">
                <a:solidFill>
                  <a:srgbClr val="FFFF00"/>
                </a:solidFill>
                <a:latin typeface="Times New Roman" pitchFamily="18" charset="0"/>
                <a:ea typeface="Arial-Rounded" panose="020B0500000000000000" pitchFamily="34" charset="0"/>
                <a:cs typeface="Times New Roman" pitchFamily="18" charset="0"/>
              </a:rPr>
              <a:t> </a:t>
            </a:r>
            <a:r>
              <a:rPr lang="en-US" sz="4400" dirty="0" err="1" smtClean="0">
                <a:solidFill>
                  <a:srgbClr val="FFFF00"/>
                </a:solidFill>
                <a:latin typeface="Times New Roman" pitchFamily="18" charset="0"/>
                <a:ea typeface="Arial-Rounded" panose="020B0500000000000000" pitchFamily="34" charset="0"/>
                <a:cs typeface="Times New Roman" pitchFamily="18" charset="0"/>
              </a:rPr>
              <a:t>việc</a:t>
            </a:r>
            <a:r>
              <a:rPr lang="en-US" sz="4400" dirty="0" smtClean="0">
                <a:solidFill>
                  <a:srgbClr val="FFFF00"/>
                </a:solidFill>
                <a:latin typeface="Times New Roman" pitchFamily="18" charset="0"/>
                <a:ea typeface="Arial-Rounded" panose="020B0500000000000000" pitchFamily="34" charset="0"/>
                <a:cs typeface="Times New Roman" pitchFamily="18" charset="0"/>
              </a:rPr>
              <a:t> </a:t>
            </a:r>
            <a:r>
              <a:rPr lang="en-US" sz="4400" dirty="0" err="1" smtClean="0">
                <a:solidFill>
                  <a:srgbClr val="FFFF00"/>
                </a:solidFill>
                <a:latin typeface="Times New Roman" pitchFamily="18" charset="0"/>
                <a:ea typeface="Arial-Rounded" panose="020B0500000000000000" pitchFamily="34" charset="0"/>
                <a:cs typeface="Times New Roman" pitchFamily="18" charset="0"/>
              </a:rPr>
              <a:t>học</a:t>
            </a:r>
            <a:r>
              <a:rPr lang="en-US" sz="4400" dirty="0" smtClean="0">
                <a:solidFill>
                  <a:srgbClr val="FFFF00"/>
                </a:solidFill>
                <a:latin typeface="Times New Roman" pitchFamily="18" charset="0"/>
                <a:ea typeface="Arial-Rounded" panose="020B0500000000000000" pitchFamily="34" charset="0"/>
                <a:cs typeface="Times New Roman" pitchFamily="18" charset="0"/>
              </a:rPr>
              <a:t> </a:t>
            </a:r>
            <a:r>
              <a:rPr lang="en-US" sz="4400" dirty="0" err="1" smtClean="0">
                <a:solidFill>
                  <a:srgbClr val="FFFF00"/>
                </a:solidFill>
                <a:latin typeface="Times New Roman" pitchFamily="18" charset="0"/>
                <a:ea typeface="Arial-Rounded" panose="020B0500000000000000" pitchFamily="34" charset="0"/>
                <a:cs typeface="Times New Roman" pitchFamily="18" charset="0"/>
              </a:rPr>
              <a:t>của</a:t>
            </a:r>
            <a:r>
              <a:rPr lang="en-US" sz="4400" dirty="0" smtClean="0">
                <a:solidFill>
                  <a:srgbClr val="FFFF00"/>
                </a:solidFill>
                <a:latin typeface="Times New Roman" pitchFamily="18" charset="0"/>
                <a:ea typeface="Arial-Rounded" panose="020B0500000000000000" pitchFamily="34" charset="0"/>
                <a:cs typeface="Times New Roman" pitchFamily="18" charset="0"/>
              </a:rPr>
              <a:t> </a:t>
            </a:r>
            <a:r>
              <a:rPr lang="en-US" sz="4400" dirty="0" err="1" smtClean="0">
                <a:solidFill>
                  <a:srgbClr val="FFFF00"/>
                </a:solidFill>
                <a:latin typeface="Times New Roman" pitchFamily="18" charset="0"/>
                <a:ea typeface="Arial-Rounded" panose="020B0500000000000000" pitchFamily="34" charset="0"/>
                <a:cs typeface="Times New Roman" pitchFamily="18" charset="0"/>
              </a:rPr>
              <a:t>mình</a:t>
            </a:r>
            <a:r>
              <a:rPr lang="en-US" sz="4400" dirty="0" smtClean="0">
                <a:solidFill>
                  <a:srgbClr val="FFFF00"/>
                </a:solidFill>
                <a:latin typeface="Times New Roman" pitchFamily="18" charset="0"/>
                <a:ea typeface="Arial-Rounded" panose="020B0500000000000000" pitchFamily="34" charset="0"/>
                <a:cs typeface="Times New Roman" pitchFamily="18" charset="0"/>
              </a:rPr>
              <a:t>.</a:t>
            </a:r>
            <a:endParaRPr lang="en-US" sz="4400" dirty="0">
              <a:solidFill>
                <a:srgbClr val="FFFF00"/>
              </a:solidFill>
              <a:latin typeface="Times New Roman" pitchFamily="18" charset="0"/>
              <a:ea typeface="Arial-Rounded" panose="020B0500000000000000" pitchFamily="34" charset="0"/>
              <a:cs typeface="Times New Roman" pitchFamily="18" charset="0"/>
            </a:endParaRPr>
          </a:p>
        </p:txBody>
      </p:sp>
    </p:spTree>
    <p:extLst>
      <p:ext uri="{BB962C8B-B14F-4D97-AF65-F5344CB8AC3E}">
        <p14:creationId xmlns:p14="http://schemas.microsoft.com/office/powerpoint/2010/main" val="209819324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circle(in)">
                                      <p:cBhvr>
                                        <p:cTn id="7" dur="20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circle(in)">
                                      <p:cBhvr>
                                        <p:cTn id="12" dur="20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45726" y="724396"/>
            <a:ext cx="7902808" cy="4518642"/>
          </a:xfrm>
          <a:prstGeom prst="rect">
            <a:avLst/>
          </a:prstGeom>
        </p:spPr>
      </p:pic>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l="19765" t="5074" r="12177" b="15106"/>
          <a:stretch>
            <a:fillRect/>
          </a:stretch>
        </p:blipFill>
        <p:spPr>
          <a:xfrm flipH="1">
            <a:off x="1392995" y="2383817"/>
            <a:ext cx="2983258" cy="2470902"/>
          </a:xfrm>
          <a:prstGeom prst="rect">
            <a:avLst/>
          </a:prstGeom>
        </p:spPr>
      </p:pic>
      <p:sp>
        <p:nvSpPr>
          <p:cNvPr id="5" name="Rectangle 4"/>
          <p:cNvSpPr/>
          <p:nvPr/>
        </p:nvSpPr>
        <p:spPr>
          <a:xfrm>
            <a:off x="5640779" y="2681426"/>
            <a:ext cx="3800103" cy="1225556"/>
          </a:xfrm>
          <a:prstGeom prst="rect">
            <a:avLst/>
          </a:prstGeom>
          <a:noFill/>
        </p:spPr>
        <p:txBody>
          <a:bodyPr wrap="none" lIns="68580" tIns="34290" rIns="68580" bIns="34290">
            <a:prstTxWarp prst="textPlain">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22225">
                  <a:solidFill>
                    <a:srgbClr val="C0504D"/>
                  </a:solidFill>
                  <a:prstDash val="solid"/>
                </a:ln>
                <a:solidFill>
                  <a:srgbClr val="C0504D">
                    <a:lumMod val="40000"/>
                    <a:lumOff val="60000"/>
                  </a:srgbClr>
                </a:solidFill>
                <a:effectLst/>
                <a:uLnTx/>
                <a:uFillTx/>
                <a:latin typeface="Times New Roman" panose="02020603050405020304" pitchFamily="18" charset="0"/>
                <a:ea typeface="+mn-ea"/>
                <a:cs typeface="Times New Roman" panose="02020603050405020304" pitchFamily="18" charset="0"/>
              </a:rPr>
              <a:t>Luyện</a:t>
            </a:r>
            <a:r>
              <a:rPr kumimoji="0" lang="en-US" sz="60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Times New Roman" panose="02020603050405020304" pitchFamily="18" charset="0"/>
                <a:ea typeface="+mn-ea"/>
                <a:cs typeface="Times New Roman" panose="02020603050405020304" pitchFamily="18" charset="0"/>
              </a:rPr>
              <a:t> </a:t>
            </a:r>
            <a:r>
              <a:rPr kumimoji="0" lang="en-US" sz="6000" b="1" i="0" u="none" strike="noStrike" kern="1200" cap="none" spc="0" normalizeH="0" baseline="0" noProof="0" dirty="0" err="1">
                <a:ln w="22225">
                  <a:solidFill>
                    <a:srgbClr val="C0504D"/>
                  </a:solidFill>
                  <a:prstDash val="solid"/>
                </a:ln>
                <a:solidFill>
                  <a:srgbClr val="C0504D">
                    <a:lumMod val="40000"/>
                    <a:lumOff val="60000"/>
                  </a:srgbClr>
                </a:solidFill>
                <a:effectLst/>
                <a:uLnTx/>
                <a:uFillTx/>
                <a:latin typeface="Times New Roman" panose="02020603050405020304" pitchFamily="18" charset="0"/>
                <a:ea typeface="+mn-ea"/>
                <a:cs typeface="Times New Roman" panose="02020603050405020304" pitchFamily="18" charset="0"/>
              </a:rPr>
              <a:t>tập</a:t>
            </a:r>
            <a:endParaRPr kumimoji="0" lang="en-US" sz="60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665541343"/>
      </p:ext>
    </p:extLst>
  </p:cSld>
  <p:clrMapOvr>
    <a:masterClrMapping/>
  </p:clrMapOvr>
  <p:transition spd="slow">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xmlns="" id="{7C8EF07B-6087-423C-9B81-17014807E57A}"/>
              </a:ext>
            </a:extLst>
          </p:cNvPr>
          <p:cNvSpPr/>
          <p:nvPr/>
        </p:nvSpPr>
        <p:spPr>
          <a:xfrm>
            <a:off x="2847974" y="123231"/>
            <a:ext cx="6086475" cy="778917"/>
          </a:xfrm>
          <a:prstGeom prst="roundRect">
            <a:avLst/>
          </a:prstGeom>
          <a:solidFill>
            <a:schemeClr val="accent2">
              <a:lumMod val="75000"/>
            </a:schemeClr>
          </a:solidFill>
          <a:ln w="25400" cap="flat" cmpd="sng" algn="ctr">
            <a:noFill/>
            <a:prstDash val="solid"/>
          </a:ln>
          <a:effectLst/>
        </p:spPr>
        <p:txBody>
          <a:bodyPr rtlCol="0" anchor="ctr"/>
          <a:lstStyle/>
          <a:p>
            <a:pPr algn="ctr">
              <a:defRPr/>
            </a:pPr>
            <a:r>
              <a:rPr lang="en-US" sz="3600" kern="0" dirty="0" err="1">
                <a:solidFill>
                  <a:srgbClr val="F2F2E9"/>
                </a:solidFill>
                <a:latin typeface="Times New Roman" panose="02020603050405020304" pitchFamily="18" charset="0"/>
                <a:cs typeface="Times New Roman" panose="02020603050405020304" pitchFamily="18" charset="0"/>
              </a:rPr>
              <a:t>Luyện</a:t>
            </a:r>
            <a:r>
              <a:rPr lang="en-US" sz="3600" kern="0" dirty="0">
                <a:solidFill>
                  <a:srgbClr val="F2F2E9"/>
                </a:solidFill>
                <a:latin typeface="Times New Roman" panose="02020603050405020304" pitchFamily="18" charset="0"/>
                <a:cs typeface="Times New Roman" panose="02020603050405020304" pitchFamily="18" charset="0"/>
              </a:rPr>
              <a:t> </a:t>
            </a:r>
            <a:r>
              <a:rPr lang="en-US" sz="3600" kern="0" dirty="0" err="1">
                <a:solidFill>
                  <a:srgbClr val="F2F2E9"/>
                </a:solidFill>
                <a:latin typeface="Times New Roman" panose="02020603050405020304" pitchFamily="18" charset="0"/>
                <a:cs typeface="Times New Roman" panose="02020603050405020304" pitchFamily="18" charset="0"/>
              </a:rPr>
              <a:t>tập</a:t>
            </a:r>
            <a:r>
              <a:rPr lang="en-US" sz="3600" kern="0" dirty="0">
                <a:solidFill>
                  <a:srgbClr val="F2F2E9"/>
                </a:solidFill>
                <a:latin typeface="Times New Roman" panose="02020603050405020304" pitchFamily="18" charset="0"/>
                <a:cs typeface="Times New Roman" panose="02020603050405020304" pitchFamily="18" charset="0"/>
              </a:rPr>
              <a:t> </a:t>
            </a:r>
            <a:r>
              <a:rPr lang="en-US" sz="3600" kern="0" dirty="0" err="1">
                <a:solidFill>
                  <a:srgbClr val="F2F2E9"/>
                </a:solidFill>
                <a:latin typeface="Times New Roman" panose="02020603050405020304" pitchFamily="18" charset="0"/>
                <a:cs typeface="Times New Roman" panose="02020603050405020304" pitchFamily="18" charset="0"/>
              </a:rPr>
              <a:t>theo</a:t>
            </a:r>
            <a:r>
              <a:rPr lang="en-US" sz="3600" kern="0" dirty="0">
                <a:solidFill>
                  <a:srgbClr val="F2F2E9"/>
                </a:solidFill>
                <a:latin typeface="Times New Roman" panose="02020603050405020304" pitchFamily="18" charset="0"/>
                <a:cs typeface="Times New Roman" panose="02020603050405020304" pitchFamily="18" charset="0"/>
              </a:rPr>
              <a:t> </a:t>
            </a:r>
            <a:r>
              <a:rPr lang="en-US" sz="3600" kern="0" dirty="0" err="1">
                <a:solidFill>
                  <a:srgbClr val="F2F2E9"/>
                </a:solidFill>
                <a:latin typeface="Times New Roman" panose="02020603050405020304" pitchFamily="18" charset="0"/>
                <a:cs typeface="Times New Roman" panose="02020603050405020304" pitchFamily="18" charset="0"/>
              </a:rPr>
              <a:t>văn</a:t>
            </a:r>
            <a:r>
              <a:rPr lang="en-US" sz="3600" kern="0" dirty="0">
                <a:solidFill>
                  <a:srgbClr val="F2F2E9"/>
                </a:solidFill>
                <a:latin typeface="Times New Roman" panose="02020603050405020304" pitchFamily="18" charset="0"/>
                <a:cs typeface="Times New Roman" panose="02020603050405020304" pitchFamily="18" charset="0"/>
              </a:rPr>
              <a:t> </a:t>
            </a:r>
            <a:r>
              <a:rPr lang="en-US" sz="3600" kern="0" dirty="0" err="1">
                <a:solidFill>
                  <a:srgbClr val="F2F2E9"/>
                </a:solidFill>
                <a:latin typeface="Times New Roman" panose="02020603050405020304" pitchFamily="18" charset="0"/>
                <a:cs typeface="Times New Roman" panose="02020603050405020304" pitchFamily="18" charset="0"/>
              </a:rPr>
              <a:t>bản</a:t>
            </a:r>
            <a:r>
              <a:rPr lang="en-US" sz="3600" kern="0" dirty="0">
                <a:solidFill>
                  <a:srgbClr val="F2F2E9"/>
                </a:solidFill>
                <a:latin typeface="Times New Roman" panose="02020603050405020304" pitchFamily="18" charset="0"/>
                <a:cs typeface="Times New Roman" panose="02020603050405020304" pitchFamily="18" charset="0"/>
              </a:rPr>
              <a:t> </a:t>
            </a:r>
            <a:r>
              <a:rPr lang="en-US" sz="3600" kern="0" dirty="0" err="1">
                <a:solidFill>
                  <a:srgbClr val="F2F2E9"/>
                </a:solidFill>
                <a:latin typeface="Times New Roman" panose="02020603050405020304" pitchFamily="18" charset="0"/>
                <a:cs typeface="Times New Roman" panose="02020603050405020304" pitchFamily="18" charset="0"/>
              </a:rPr>
              <a:t>đọc</a:t>
            </a:r>
            <a:endParaRPr lang="en-US" sz="3600" kern="0" dirty="0">
              <a:solidFill>
                <a:srgbClr val="F2F2E9"/>
              </a:solidFill>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rotWithShape="1">
          <a:blip r:embed="rId2"/>
          <a:srcRect l="26015" t="54431" r="31924" b="16277"/>
          <a:stretch/>
        </p:blipFill>
        <p:spPr>
          <a:xfrm>
            <a:off x="279024" y="1009934"/>
            <a:ext cx="11821931" cy="5747126"/>
          </a:xfrm>
          <a:prstGeom prst="rect">
            <a:avLst/>
          </a:prstGeom>
        </p:spPr>
      </p:pic>
    </p:spTree>
    <p:extLst>
      <p:ext uri="{BB962C8B-B14F-4D97-AF65-F5344CB8AC3E}">
        <p14:creationId xmlns:p14="http://schemas.microsoft.com/office/powerpoint/2010/main" val="9022146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a:extLst>
              <a:ext uri="{FF2B5EF4-FFF2-40B4-BE49-F238E27FC236}">
                <a16:creationId xmlns:a16="http://schemas.microsoft.com/office/drawing/2014/main" xmlns="" id="{CA94C4FE-790E-0844-A955-CCB8D7FEC14D}"/>
              </a:ext>
            </a:extLst>
          </p:cNvPr>
          <p:cNvSpPr/>
          <p:nvPr/>
        </p:nvSpPr>
        <p:spPr>
          <a:xfrm>
            <a:off x="0" y="0"/>
            <a:ext cx="12296775" cy="6858000"/>
          </a:xfrm>
          <a:prstGeom prst="rect">
            <a:avLst/>
          </a:prstGeom>
          <a:solidFill>
            <a:srgbClr val="039373"/>
          </a:solid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2800" b="0" i="0" u="none" strike="noStrike" kern="1200" cap="none" spc="0" normalizeH="0" baseline="0" noProof="0" dirty="0">
              <a:ln>
                <a:noFill/>
              </a:ln>
              <a:solidFill>
                <a:prstClr val="white"/>
              </a:solidFill>
              <a:effectLst/>
              <a:uLnTx/>
              <a:uFillTx/>
              <a:latin typeface="Times New Roman" pitchFamily="18" charset="0"/>
              <a:ea typeface="Arial-Rounded" panose="020B0500000000000000" pitchFamily="34" charset="0"/>
              <a:cs typeface="Times New Roman" pitchFamily="18" charset="0"/>
            </a:endParaRPr>
          </a:p>
        </p:txBody>
      </p:sp>
      <p:sp>
        <p:nvSpPr>
          <p:cNvPr id="7" name="Text Box 2"/>
          <p:cNvSpPr txBox="1">
            <a:spLocks noChangeArrowheads="1"/>
          </p:cNvSpPr>
          <p:nvPr/>
        </p:nvSpPr>
        <p:spPr bwMode="auto">
          <a:xfrm>
            <a:off x="2917042" y="-11256"/>
            <a:ext cx="6462689" cy="508000"/>
          </a:xfrm>
          <a:prstGeom prst="rect">
            <a:avLst/>
          </a:prstGeom>
          <a:noFill/>
          <a:ln w="9525">
            <a:noFill/>
            <a:miter lim="800000"/>
            <a:headEnd/>
            <a:tailEnd/>
          </a:ln>
        </p:spPr>
        <p:txBody>
          <a:bodyPr rot="0" vert="horz" wrap="square" lIns="91440" tIns="45720" rIns="91440" bIns="45720" anchor="t" anchorCtr="0">
            <a:noAutofit/>
          </a:bodyPr>
          <a:lstStyle/>
          <a:p>
            <a:pPr algn="ctr">
              <a:lnSpc>
                <a:spcPct val="115000"/>
              </a:lnSpc>
              <a:spcAft>
                <a:spcPts val="0"/>
              </a:spcAft>
            </a:pPr>
            <a:r>
              <a:rPr lang="en-US" sz="3200" b="1" dirty="0">
                <a:solidFill>
                  <a:schemeClr val="bg1"/>
                </a:solidFill>
                <a:effectLst/>
                <a:latin typeface="Times New Roman" pitchFamily="18" charset="0"/>
                <a:ea typeface="Calibri"/>
                <a:cs typeface="Times New Roman" pitchFamily="18" charset="0"/>
              </a:rPr>
              <a:t>THỜI KHÓA BIỂU – LỚP </a:t>
            </a:r>
            <a:r>
              <a:rPr lang="en-US" sz="3200" b="1" dirty="0" smtClean="0">
                <a:solidFill>
                  <a:schemeClr val="bg1"/>
                </a:solidFill>
                <a:effectLst/>
                <a:latin typeface="Times New Roman" pitchFamily="18" charset="0"/>
                <a:ea typeface="Calibri"/>
                <a:cs typeface="Times New Roman" pitchFamily="18" charset="0"/>
              </a:rPr>
              <a:t>2A3</a:t>
            </a:r>
            <a:endParaRPr lang="en-US" sz="3200" dirty="0">
              <a:solidFill>
                <a:schemeClr val="bg1"/>
              </a:solidFill>
              <a:effectLst/>
              <a:latin typeface="Times New Roman" pitchFamily="18" charset="0"/>
              <a:ea typeface="Calibri"/>
              <a:cs typeface="Times New Roman" pitchFamily="18" charset="0"/>
            </a:endParaRPr>
          </a:p>
        </p:txBody>
      </p:sp>
      <p:graphicFrame>
        <p:nvGraphicFramePr>
          <p:cNvPr id="8" name="Table 7">
            <a:extLst>
              <a:ext uri="{FF2B5EF4-FFF2-40B4-BE49-F238E27FC236}">
                <a16:creationId xmlns="" xmlns:a16="http://schemas.microsoft.com/office/drawing/2014/main" id="{D55F4F9A-AD0A-49F1-B11F-B88AE8C3740F}"/>
              </a:ext>
            </a:extLst>
          </p:cNvPr>
          <p:cNvGraphicFramePr>
            <a:graphicFrameLocks noGrp="1"/>
          </p:cNvGraphicFramePr>
          <p:nvPr>
            <p:extLst>
              <p:ext uri="{D42A27DB-BD31-4B8C-83A1-F6EECF244321}">
                <p14:modId xmlns:p14="http://schemas.microsoft.com/office/powerpoint/2010/main" val="1997106005"/>
              </p:ext>
            </p:extLst>
          </p:nvPr>
        </p:nvGraphicFramePr>
        <p:xfrm>
          <a:off x="110358" y="582387"/>
          <a:ext cx="12050111" cy="6149490"/>
        </p:xfrm>
        <a:graphic>
          <a:graphicData uri="http://schemas.openxmlformats.org/drawingml/2006/table">
            <a:tbl>
              <a:tblPr firstRow="1" bandRow="1"/>
              <a:tblGrid>
                <a:gridCol w="1024758"/>
                <a:gridCol w="725214">
                  <a:extLst>
                    <a:ext uri="{9D8B030D-6E8A-4147-A177-3AD203B41FA5}">
                      <a16:colId xmlns="" xmlns:a16="http://schemas.microsoft.com/office/drawing/2014/main" val="1494339769"/>
                    </a:ext>
                  </a:extLst>
                </a:gridCol>
                <a:gridCol w="2144110">
                  <a:extLst>
                    <a:ext uri="{9D8B030D-6E8A-4147-A177-3AD203B41FA5}">
                      <a16:colId xmlns="" xmlns:a16="http://schemas.microsoft.com/office/drawing/2014/main" val="3629280078"/>
                    </a:ext>
                  </a:extLst>
                </a:gridCol>
                <a:gridCol w="2166763">
                  <a:extLst>
                    <a:ext uri="{9D8B030D-6E8A-4147-A177-3AD203B41FA5}">
                      <a16:colId xmlns="" xmlns:a16="http://schemas.microsoft.com/office/drawing/2014/main" val="737050093"/>
                    </a:ext>
                  </a:extLst>
                </a:gridCol>
                <a:gridCol w="2074162">
                  <a:extLst>
                    <a:ext uri="{9D8B030D-6E8A-4147-A177-3AD203B41FA5}">
                      <a16:colId xmlns="" xmlns:a16="http://schemas.microsoft.com/office/drawing/2014/main" val="684986587"/>
                    </a:ext>
                  </a:extLst>
                </a:gridCol>
                <a:gridCol w="2067420">
                  <a:extLst>
                    <a:ext uri="{9D8B030D-6E8A-4147-A177-3AD203B41FA5}">
                      <a16:colId xmlns="" xmlns:a16="http://schemas.microsoft.com/office/drawing/2014/main" val="3759557261"/>
                    </a:ext>
                  </a:extLst>
                </a:gridCol>
                <a:gridCol w="1847684">
                  <a:extLst>
                    <a:ext uri="{9D8B030D-6E8A-4147-A177-3AD203B41FA5}">
                      <a16:colId xmlns="" xmlns:a16="http://schemas.microsoft.com/office/drawing/2014/main" val="1054930896"/>
                    </a:ext>
                  </a:extLst>
                </a:gridCol>
              </a:tblGrid>
              <a:tr h="441502">
                <a:tc>
                  <a:txBody>
                    <a:bodyPr/>
                    <a:lstStyle/>
                    <a:p>
                      <a:pPr algn="ctr">
                        <a:lnSpc>
                          <a:spcPct val="100000"/>
                        </a:lnSpc>
                      </a:pPr>
                      <a:r>
                        <a:rPr lang="en-US" sz="2200" b="1" dirty="0" err="1" smtClean="0">
                          <a:solidFill>
                            <a:schemeClr val="tx1">
                              <a:lumMod val="95000"/>
                              <a:lumOff val="5000"/>
                            </a:schemeClr>
                          </a:solidFill>
                          <a:latin typeface="Times New Roman" pitchFamily="18" charset="0"/>
                          <a:cs typeface="Times New Roman" pitchFamily="18" charset="0"/>
                        </a:rPr>
                        <a:t>Buổi</a:t>
                      </a:r>
                      <a:endParaRPr lang="en-US" sz="2200" b="1" dirty="0">
                        <a:solidFill>
                          <a:schemeClr val="tx1">
                            <a:lumMod val="95000"/>
                            <a:lumOff val="5000"/>
                          </a:schemeClr>
                        </a:solidFill>
                        <a:latin typeface="Times New Roman" pitchFamily="18" charset="0"/>
                        <a:cs typeface="Times New Roman" pitchFamily="18" charset="0"/>
                      </a:endParaRPr>
                    </a:p>
                  </a:txBody>
                  <a:tcPr marL="91667" marR="91667">
                    <a:lnL w="19050" cap="flat" cmpd="sng" algn="ctr">
                      <a:solidFill>
                        <a:srgbClr val="D2A000"/>
                      </a:solidFill>
                      <a:prstDash val="solid"/>
                      <a:round/>
                      <a:headEnd type="none" w="med" len="med"/>
                      <a:tailEnd type="none" w="med" len="med"/>
                    </a:lnL>
                    <a:lnR w="19050" cap="flat" cmpd="sng" algn="ctr">
                      <a:solidFill>
                        <a:srgbClr val="D2A000"/>
                      </a:solidFill>
                      <a:prstDash val="solid"/>
                      <a:round/>
                      <a:headEnd type="none" w="med" len="med"/>
                      <a:tailEnd type="none" w="med" len="med"/>
                    </a:lnR>
                    <a:lnT w="19050" cap="flat" cmpd="sng" algn="ctr">
                      <a:solidFill>
                        <a:srgbClr val="D2A000"/>
                      </a:solidFill>
                      <a:prstDash val="solid"/>
                      <a:round/>
                      <a:headEnd type="none" w="med" len="med"/>
                      <a:tailEnd type="none" w="med" len="med"/>
                    </a:lnT>
                    <a:lnB w="19050" cap="flat" cmpd="sng" algn="ctr">
                      <a:solidFill>
                        <a:srgbClr val="D2A000"/>
                      </a:solidFill>
                      <a:prstDash val="solid"/>
                      <a:round/>
                      <a:headEnd type="none" w="med" len="med"/>
                      <a:tailEnd type="none" w="med" len="med"/>
                    </a:lnB>
                    <a:lnTlToBr w="12700" cmpd="sng">
                      <a:noFill/>
                      <a:prstDash val="solid"/>
                    </a:lnTlToBr>
                    <a:lnBlToTr w="12700" cmpd="sng">
                      <a:noFill/>
                      <a:prstDash val="solid"/>
                    </a:lnBlToTr>
                    <a:solidFill>
                      <a:srgbClr val="FFE059"/>
                    </a:solidFill>
                  </a:tcPr>
                </a:tc>
                <a:tc>
                  <a:txBody>
                    <a:bodyPr/>
                    <a:lstStyle/>
                    <a:p>
                      <a:pPr algn="ctr">
                        <a:lnSpc>
                          <a:spcPct val="100000"/>
                        </a:lnSpc>
                      </a:pPr>
                      <a:r>
                        <a:rPr lang="en-US" sz="2200" b="1" dirty="0" err="1" smtClean="0">
                          <a:solidFill>
                            <a:schemeClr val="tx1">
                              <a:lumMod val="95000"/>
                              <a:lumOff val="5000"/>
                            </a:schemeClr>
                          </a:solidFill>
                          <a:latin typeface="Times New Roman" pitchFamily="18" charset="0"/>
                          <a:cs typeface="Times New Roman" pitchFamily="18" charset="0"/>
                        </a:rPr>
                        <a:t>Tiết</a:t>
                      </a:r>
                      <a:endParaRPr lang="en-US" sz="2200" b="1" dirty="0">
                        <a:solidFill>
                          <a:schemeClr val="tx1">
                            <a:lumMod val="95000"/>
                            <a:lumOff val="5000"/>
                          </a:schemeClr>
                        </a:solidFill>
                        <a:latin typeface="Times New Roman" pitchFamily="18" charset="0"/>
                        <a:cs typeface="Times New Roman" pitchFamily="18" charset="0"/>
                      </a:endParaRPr>
                    </a:p>
                  </a:txBody>
                  <a:tcPr marL="91667" marR="91667">
                    <a:lnL w="19050" cap="flat" cmpd="sng" algn="ctr">
                      <a:solidFill>
                        <a:srgbClr val="D2A000"/>
                      </a:solidFill>
                      <a:prstDash val="solid"/>
                      <a:round/>
                      <a:headEnd type="none" w="med" len="med"/>
                      <a:tailEnd type="none" w="med" len="med"/>
                    </a:lnL>
                    <a:lnR w="19050" cap="flat" cmpd="sng" algn="ctr">
                      <a:solidFill>
                        <a:srgbClr val="D2A000"/>
                      </a:solidFill>
                      <a:prstDash val="solid"/>
                      <a:round/>
                      <a:headEnd type="none" w="med" len="med"/>
                      <a:tailEnd type="none" w="med" len="med"/>
                    </a:lnR>
                    <a:lnT w="19050" cap="flat" cmpd="sng" algn="ctr">
                      <a:solidFill>
                        <a:srgbClr val="D2A000"/>
                      </a:solidFill>
                      <a:prstDash val="solid"/>
                      <a:round/>
                      <a:headEnd type="none" w="med" len="med"/>
                      <a:tailEnd type="none" w="med" len="med"/>
                    </a:lnT>
                    <a:lnB w="19050" cap="flat" cmpd="sng" algn="ctr">
                      <a:solidFill>
                        <a:srgbClr val="D2A000"/>
                      </a:solidFill>
                      <a:prstDash val="solid"/>
                      <a:round/>
                      <a:headEnd type="none" w="med" len="med"/>
                      <a:tailEnd type="none" w="med" len="med"/>
                    </a:lnB>
                    <a:lnTlToBr w="12700" cmpd="sng">
                      <a:noFill/>
                      <a:prstDash val="solid"/>
                    </a:lnTlToBr>
                    <a:lnBlToTr w="12700" cmpd="sng">
                      <a:noFill/>
                      <a:prstDash val="solid"/>
                    </a:lnBlToTr>
                    <a:solidFill>
                      <a:srgbClr val="FFE059"/>
                    </a:solidFill>
                  </a:tcPr>
                </a:tc>
                <a:tc>
                  <a:txBody>
                    <a:bodyPr/>
                    <a:lstStyle/>
                    <a:p>
                      <a:pPr algn="ctr">
                        <a:lnSpc>
                          <a:spcPct val="100000"/>
                        </a:lnSpc>
                      </a:pPr>
                      <a:r>
                        <a:rPr lang="en-US" sz="2200" b="1" dirty="0" err="1">
                          <a:solidFill>
                            <a:schemeClr val="tx1">
                              <a:lumMod val="95000"/>
                              <a:lumOff val="5000"/>
                            </a:schemeClr>
                          </a:solidFill>
                          <a:latin typeface="Times New Roman" pitchFamily="18" charset="0"/>
                          <a:cs typeface="Times New Roman" pitchFamily="18" charset="0"/>
                        </a:rPr>
                        <a:t>Thứ</a:t>
                      </a:r>
                      <a:r>
                        <a:rPr lang="en-US" sz="2200" b="1" dirty="0">
                          <a:solidFill>
                            <a:schemeClr val="tx1">
                              <a:lumMod val="95000"/>
                              <a:lumOff val="5000"/>
                            </a:schemeClr>
                          </a:solidFill>
                          <a:latin typeface="Times New Roman" pitchFamily="18" charset="0"/>
                          <a:cs typeface="Times New Roman" pitchFamily="18" charset="0"/>
                        </a:rPr>
                        <a:t> 2</a:t>
                      </a:r>
                    </a:p>
                  </a:txBody>
                  <a:tcPr marL="91667" marR="91667">
                    <a:lnL w="19050" cap="flat" cmpd="sng" algn="ctr">
                      <a:solidFill>
                        <a:srgbClr val="D2A000"/>
                      </a:solidFill>
                      <a:prstDash val="solid"/>
                      <a:round/>
                      <a:headEnd type="none" w="med" len="med"/>
                      <a:tailEnd type="none" w="med" len="med"/>
                    </a:lnL>
                    <a:lnR w="19050" cap="flat" cmpd="sng" algn="ctr">
                      <a:solidFill>
                        <a:srgbClr val="D2A000"/>
                      </a:solidFill>
                      <a:prstDash val="solid"/>
                      <a:round/>
                      <a:headEnd type="none" w="med" len="med"/>
                      <a:tailEnd type="none" w="med" len="med"/>
                    </a:lnR>
                    <a:lnT w="19050" cap="flat" cmpd="sng" algn="ctr">
                      <a:solidFill>
                        <a:srgbClr val="D2A000"/>
                      </a:solidFill>
                      <a:prstDash val="solid"/>
                      <a:round/>
                      <a:headEnd type="none" w="med" len="med"/>
                      <a:tailEnd type="none" w="med" len="med"/>
                    </a:lnT>
                    <a:lnB w="19050" cap="flat" cmpd="sng" algn="ctr">
                      <a:solidFill>
                        <a:srgbClr val="D2A000"/>
                      </a:solidFill>
                      <a:prstDash val="solid"/>
                      <a:round/>
                      <a:headEnd type="none" w="med" len="med"/>
                      <a:tailEnd type="none" w="med" len="med"/>
                    </a:lnB>
                    <a:lnTlToBr w="12700" cmpd="sng">
                      <a:noFill/>
                      <a:prstDash val="solid"/>
                    </a:lnTlToBr>
                    <a:lnBlToTr w="12700" cmpd="sng">
                      <a:noFill/>
                      <a:prstDash val="solid"/>
                    </a:lnBlToTr>
                    <a:solidFill>
                      <a:srgbClr val="FFE059"/>
                    </a:solidFill>
                  </a:tcPr>
                </a:tc>
                <a:tc>
                  <a:txBody>
                    <a:bodyPr/>
                    <a:lstStyle/>
                    <a:p>
                      <a:pPr algn="ctr">
                        <a:lnSpc>
                          <a:spcPct val="100000"/>
                        </a:lnSpc>
                      </a:pPr>
                      <a:r>
                        <a:rPr lang="en-US" sz="2200" b="1" dirty="0" err="1">
                          <a:solidFill>
                            <a:schemeClr val="tx1">
                              <a:lumMod val="95000"/>
                              <a:lumOff val="5000"/>
                            </a:schemeClr>
                          </a:solidFill>
                          <a:latin typeface="Times New Roman" pitchFamily="18" charset="0"/>
                          <a:cs typeface="Times New Roman" pitchFamily="18" charset="0"/>
                        </a:rPr>
                        <a:t>Thứ</a:t>
                      </a:r>
                      <a:r>
                        <a:rPr lang="en-US" sz="2200" b="1" dirty="0">
                          <a:solidFill>
                            <a:schemeClr val="tx1">
                              <a:lumMod val="95000"/>
                              <a:lumOff val="5000"/>
                            </a:schemeClr>
                          </a:solidFill>
                          <a:latin typeface="Times New Roman" pitchFamily="18" charset="0"/>
                          <a:cs typeface="Times New Roman" pitchFamily="18" charset="0"/>
                        </a:rPr>
                        <a:t> 3</a:t>
                      </a:r>
                    </a:p>
                  </a:txBody>
                  <a:tcPr marL="91667" marR="91667">
                    <a:lnL w="19050" cap="flat" cmpd="sng" algn="ctr">
                      <a:solidFill>
                        <a:srgbClr val="D2A000"/>
                      </a:solidFill>
                      <a:prstDash val="solid"/>
                      <a:round/>
                      <a:headEnd type="none" w="med" len="med"/>
                      <a:tailEnd type="none" w="med" len="med"/>
                    </a:lnL>
                    <a:lnR w="19050" cap="flat" cmpd="sng" algn="ctr">
                      <a:solidFill>
                        <a:srgbClr val="D2A000"/>
                      </a:solidFill>
                      <a:prstDash val="solid"/>
                      <a:round/>
                      <a:headEnd type="none" w="med" len="med"/>
                      <a:tailEnd type="none" w="med" len="med"/>
                    </a:lnR>
                    <a:lnT w="19050" cap="flat" cmpd="sng" algn="ctr">
                      <a:solidFill>
                        <a:srgbClr val="D2A000"/>
                      </a:solidFill>
                      <a:prstDash val="solid"/>
                      <a:round/>
                      <a:headEnd type="none" w="med" len="med"/>
                      <a:tailEnd type="none" w="med" len="med"/>
                    </a:lnT>
                    <a:lnB w="19050" cap="flat" cmpd="sng" algn="ctr">
                      <a:solidFill>
                        <a:srgbClr val="D2A000"/>
                      </a:solidFill>
                      <a:prstDash val="solid"/>
                      <a:round/>
                      <a:headEnd type="none" w="med" len="med"/>
                      <a:tailEnd type="none" w="med" len="med"/>
                    </a:lnB>
                    <a:lnTlToBr w="12700" cmpd="sng">
                      <a:noFill/>
                      <a:prstDash val="solid"/>
                    </a:lnTlToBr>
                    <a:lnBlToTr w="12700" cmpd="sng">
                      <a:noFill/>
                      <a:prstDash val="solid"/>
                    </a:lnBlToTr>
                    <a:solidFill>
                      <a:srgbClr val="FFE059"/>
                    </a:solidFill>
                  </a:tcPr>
                </a:tc>
                <a:tc>
                  <a:txBody>
                    <a:bodyPr/>
                    <a:lstStyle/>
                    <a:p>
                      <a:pPr algn="ctr">
                        <a:lnSpc>
                          <a:spcPct val="100000"/>
                        </a:lnSpc>
                      </a:pPr>
                      <a:r>
                        <a:rPr lang="en-US" sz="2200" b="1" dirty="0" err="1">
                          <a:solidFill>
                            <a:schemeClr val="tx1">
                              <a:lumMod val="95000"/>
                              <a:lumOff val="5000"/>
                            </a:schemeClr>
                          </a:solidFill>
                          <a:latin typeface="Times New Roman" pitchFamily="18" charset="0"/>
                          <a:cs typeface="Times New Roman" pitchFamily="18" charset="0"/>
                        </a:rPr>
                        <a:t>Thứ</a:t>
                      </a:r>
                      <a:r>
                        <a:rPr lang="en-US" sz="2200" b="1" dirty="0">
                          <a:solidFill>
                            <a:schemeClr val="tx1">
                              <a:lumMod val="95000"/>
                              <a:lumOff val="5000"/>
                            </a:schemeClr>
                          </a:solidFill>
                          <a:latin typeface="Times New Roman" pitchFamily="18" charset="0"/>
                          <a:cs typeface="Times New Roman" pitchFamily="18" charset="0"/>
                        </a:rPr>
                        <a:t> 4</a:t>
                      </a:r>
                    </a:p>
                  </a:txBody>
                  <a:tcPr marL="91667" marR="91667">
                    <a:lnL w="19050" cap="flat" cmpd="sng" algn="ctr">
                      <a:solidFill>
                        <a:srgbClr val="D2A000"/>
                      </a:solidFill>
                      <a:prstDash val="solid"/>
                      <a:round/>
                      <a:headEnd type="none" w="med" len="med"/>
                      <a:tailEnd type="none" w="med" len="med"/>
                    </a:lnL>
                    <a:lnR w="19050" cap="flat" cmpd="sng" algn="ctr">
                      <a:solidFill>
                        <a:srgbClr val="D2A000"/>
                      </a:solidFill>
                      <a:prstDash val="solid"/>
                      <a:round/>
                      <a:headEnd type="none" w="med" len="med"/>
                      <a:tailEnd type="none" w="med" len="med"/>
                    </a:lnR>
                    <a:lnT w="19050" cap="flat" cmpd="sng" algn="ctr">
                      <a:solidFill>
                        <a:srgbClr val="D2A000"/>
                      </a:solidFill>
                      <a:prstDash val="solid"/>
                      <a:round/>
                      <a:headEnd type="none" w="med" len="med"/>
                      <a:tailEnd type="none" w="med" len="med"/>
                    </a:lnT>
                    <a:lnB w="19050" cap="flat" cmpd="sng" algn="ctr">
                      <a:solidFill>
                        <a:srgbClr val="D2A000"/>
                      </a:solidFill>
                      <a:prstDash val="solid"/>
                      <a:round/>
                      <a:headEnd type="none" w="med" len="med"/>
                      <a:tailEnd type="none" w="med" len="med"/>
                    </a:lnB>
                    <a:lnTlToBr w="12700" cmpd="sng">
                      <a:noFill/>
                      <a:prstDash val="solid"/>
                    </a:lnTlToBr>
                    <a:lnBlToTr w="12700" cmpd="sng">
                      <a:noFill/>
                      <a:prstDash val="solid"/>
                    </a:lnBlToTr>
                    <a:solidFill>
                      <a:srgbClr val="FFE059"/>
                    </a:solidFill>
                  </a:tcPr>
                </a:tc>
                <a:tc>
                  <a:txBody>
                    <a:bodyPr/>
                    <a:lstStyle/>
                    <a:p>
                      <a:pPr algn="ctr">
                        <a:lnSpc>
                          <a:spcPct val="100000"/>
                        </a:lnSpc>
                      </a:pPr>
                      <a:r>
                        <a:rPr lang="en-US" sz="2200" b="1" dirty="0" err="1">
                          <a:solidFill>
                            <a:schemeClr val="tx1">
                              <a:lumMod val="95000"/>
                              <a:lumOff val="5000"/>
                            </a:schemeClr>
                          </a:solidFill>
                          <a:latin typeface="Times New Roman" pitchFamily="18" charset="0"/>
                          <a:cs typeface="Times New Roman" pitchFamily="18" charset="0"/>
                        </a:rPr>
                        <a:t>Thứ</a:t>
                      </a:r>
                      <a:r>
                        <a:rPr lang="en-US" sz="2200" b="1" dirty="0">
                          <a:solidFill>
                            <a:schemeClr val="tx1">
                              <a:lumMod val="95000"/>
                              <a:lumOff val="5000"/>
                            </a:schemeClr>
                          </a:solidFill>
                          <a:latin typeface="Times New Roman" pitchFamily="18" charset="0"/>
                          <a:cs typeface="Times New Roman" pitchFamily="18" charset="0"/>
                        </a:rPr>
                        <a:t> 5</a:t>
                      </a:r>
                    </a:p>
                  </a:txBody>
                  <a:tcPr marL="91667" marR="91667">
                    <a:lnL w="19050" cap="flat" cmpd="sng" algn="ctr">
                      <a:solidFill>
                        <a:srgbClr val="D2A000"/>
                      </a:solidFill>
                      <a:prstDash val="solid"/>
                      <a:round/>
                      <a:headEnd type="none" w="med" len="med"/>
                      <a:tailEnd type="none" w="med" len="med"/>
                    </a:lnL>
                    <a:lnR w="19050" cap="flat" cmpd="sng" algn="ctr">
                      <a:solidFill>
                        <a:srgbClr val="D2A000"/>
                      </a:solidFill>
                      <a:prstDash val="solid"/>
                      <a:round/>
                      <a:headEnd type="none" w="med" len="med"/>
                      <a:tailEnd type="none" w="med" len="med"/>
                    </a:lnR>
                    <a:lnT w="19050" cap="flat" cmpd="sng" algn="ctr">
                      <a:solidFill>
                        <a:srgbClr val="D2A000"/>
                      </a:solidFill>
                      <a:prstDash val="solid"/>
                      <a:round/>
                      <a:headEnd type="none" w="med" len="med"/>
                      <a:tailEnd type="none" w="med" len="med"/>
                    </a:lnT>
                    <a:lnB w="19050" cap="flat" cmpd="sng" algn="ctr">
                      <a:solidFill>
                        <a:srgbClr val="D2A000"/>
                      </a:solidFill>
                      <a:prstDash val="solid"/>
                      <a:round/>
                      <a:headEnd type="none" w="med" len="med"/>
                      <a:tailEnd type="none" w="med" len="med"/>
                    </a:lnB>
                    <a:lnTlToBr w="12700" cmpd="sng">
                      <a:noFill/>
                      <a:prstDash val="solid"/>
                    </a:lnTlToBr>
                    <a:lnBlToTr w="12700" cmpd="sng">
                      <a:noFill/>
                      <a:prstDash val="solid"/>
                    </a:lnBlToTr>
                    <a:solidFill>
                      <a:srgbClr val="FFE059"/>
                    </a:solidFill>
                  </a:tcPr>
                </a:tc>
                <a:tc>
                  <a:txBody>
                    <a:bodyPr/>
                    <a:lstStyle/>
                    <a:p>
                      <a:pPr algn="ctr">
                        <a:lnSpc>
                          <a:spcPct val="100000"/>
                        </a:lnSpc>
                      </a:pPr>
                      <a:r>
                        <a:rPr lang="en-US" sz="2200" b="1" dirty="0" err="1">
                          <a:solidFill>
                            <a:schemeClr val="tx1">
                              <a:lumMod val="95000"/>
                              <a:lumOff val="5000"/>
                            </a:schemeClr>
                          </a:solidFill>
                          <a:latin typeface="Times New Roman" pitchFamily="18" charset="0"/>
                          <a:cs typeface="Times New Roman" pitchFamily="18" charset="0"/>
                        </a:rPr>
                        <a:t>Thứ</a:t>
                      </a:r>
                      <a:r>
                        <a:rPr lang="en-US" sz="2200" b="1" dirty="0">
                          <a:solidFill>
                            <a:schemeClr val="tx1">
                              <a:lumMod val="95000"/>
                              <a:lumOff val="5000"/>
                            </a:schemeClr>
                          </a:solidFill>
                          <a:latin typeface="Times New Roman" pitchFamily="18" charset="0"/>
                          <a:cs typeface="Times New Roman" pitchFamily="18" charset="0"/>
                        </a:rPr>
                        <a:t> 6</a:t>
                      </a:r>
                    </a:p>
                  </a:txBody>
                  <a:tcPr marL="91667" marR="91667">
                    <a:lnL w="19050" cap="flat" cmpd="sng" algn="ctr">
                      <a:solidFill>
                        <a:srgbClr val="D2A000"/>
                      </a:solidFill>
                      <a:prstDash val="solid"/>
                      <a:round/>
                      <a:headEnd type="none" w="med" len="med"/>
                      <a:tailEnd type="none" w="med" len="med"/>
                    </a:lnL>
                    <a:lnR w="19050" cap="flat" cmpd="sng" algn="ctr">
                      <a:solidFill>
                        <a:srgbClr val="D2A000"/>
                      </a:solidFill>
                      <a:prstDash val="solid"/>
                      <a:round/>
                      <a:headEnd type="none" w="med" len="med"/>
                      <a:tailEnd type="none" w="med" len="med"/>
                    </a:lnR>
                    <a:lnT w="19050" cap="flat" cmpd="sng" algn="ctr">
                      <a:solidFill>
                        <a:srgbClr val="D2A000"/>
                      </a:solidFill>
                      <a:prstDash val="solid"/>
                      <a:round/>
                      <a:headEnd type="none" w="med" len="med"/>
                      <a:tailEnd type="none" w="med" len="med"/>
                    </a:lnT>
                    <a:lnB w="19050" cap="flat" cmpd="sng" algn="ctr">
                      <a:solidFill>
                        <a:srgbClr val="D2A000"/>
                      </a:solidFill>
                      <a:prstDash val="solid"/>
                      <a:round/>
                      <a:headEnd type="none" w="med" len="med"/>
                      <a:tailEnd type="none" w="med" len="med"/>
                    </a:lnB>
                    <a:lnTlToBr w="12700" cmpd="sng">
                      <a:noFill/>
                      <a:prstDash val="solid"/>
                    </a:lnTlToBr>
                    <a:lnBlToTr w="12700" cmpd="sng">
                      <a:noFill/>
                      <a:prstDash val="solid"/>
                    </a:lnBlToTr>
                    <a:solidFill>
                      <a:srgbClr val="FFE059"/>
                    </a:solidFill>
                  </a:tcPr>
                </a:tc>
                <a:extLst>
                  <a:ext uri="{0D108BD9-81ED-4DB2-BD59-A6C34878D82A}">
                    <a16:rowId xmlns="" xmlns:a16="http://schemas.microsoft.com/office/drawing/2014/main" val="524160577"/>
                  </a:ext>
                </a:extLst>
              </a:tr>
              <a:tr h="788396">
                <a:tc rowSpan="5">
                  <a:txBody>
                    <a:bodyPr/>
                    <a:lstStyle/>
                    <a:p>
                      <a:pPr algn="ctr">
                        <a:lnSpc>
                          <a:spcPct val="100000"/>
                        </a:lnSpc>
                      </a:pPr>
                      <a:r>
                        <a:rPr lang="en-US" sz="2200" b="1" dirty="0" err="1" smtClean="0">
                          <a:solidFill>
                            <a:schemeClr val="tx1">
                              <a:lumMod val="95000"/>
                              <a:lumOff val="5000"/>
                            </a:schemeClr>
                          </a:solidFill>
                          <a:latin typeface="Times New Roman" pitchFamily="18" charset="0"/>
                          <a:cs typeface="Times New Roman" pitchFamily="18" charset="0"/>
                        </a:rPr>
                        <a:t>Sáng</a:t>
                      </a:r>
                      <a:endParaRPr lang="en-US" sz="2200" b="1" dirty="0">
                        <a:solidFill>
                          <a:schemeClr val="tx1">
                            <a:lumMod val="95000"/>
                            <a:lumOff val="5000"/>
                          </a:schemeClr>
                        </a:solidFill>
                        <a:latin typeface="Times New Roman" pitchFamily="18" charset="0"/>
                        <a:cs typeface="Times New Roman" pitchFamily="18" charset="0"/>
                      </a:endParaRPr>
                    </a:p>
                  </a:txBody>
                  <a:tcPr marL="91667" marR="91667" anchor="ctr">
                    <a:lnL w="19050" cap="flat" cmpd="sng" algn="ctr">
                      <a:solidFill>
                        <a:srgbClr val="D2A000"/>
                      </a:solidFill>
                      <a:prstDash val="solid"/>
                      <a:round/>
                      <a:headEnd type="none" w="med" len="med"/>
                      <a:tailEnd type="none" w="med" len="med"/>
                    </a:lnL>
                    <a:lnR w="19050" cap="flat" cmpd="sng" algn="ctr">
                      <a:solidFill>
                        <a:srgbClr val="D2A000"/>
                      </a:solidFill>
                      <a:prstDash val="solid"/>
                      <a:round/>
                      <a:headEnd type="none" w="med" len="med"/>
                      <a:tailEnd type="none" w="med" len="med"/>
                    </a:lnR>
                    <a:lnT w="19050" cap="flat" cmpd="sng" algn="ctr">
                      <a:solidFill>
                        <a:srgbClr val="D2A000"/>
                      </a:solidFill>
                      <a:prstDash val="solid"/>
                      <a:round/>
                      <a:headEnd type="none" w="med" len="med"/>
                      <a:tailEnd type="none" w="med" len="med"/>
                    </a:lnT>
                    <a:lnB w="19050" cap="flat" cmpd="sng" algn="ctr">
                      <a:solidFill>
                        <a:srgbClr val="D2A000"/>
                      </a:solidFill>
                      <a:prstDash val="solid"/>
                      <a:round/>
                      <a:headEnd type="none" w="med" len="med"/>
                      <a:tailEnd type="none" w="med" len="med"/>
                    </a:lnB>
                    <a:solidFill>
                      <a:srgbClr val="FFFFFF"/>
                    </a:solidFill>
                  </a:tcPr>
                </a:tc>
                <a:tc>
                  <a:txBody>
                    <a:bodyPr/>
                    <a:lstStyle/>
                    <a:p>
                      <a:pPr algn="ctr">
                        <a:lnSpc>
                          <a:spcPct val="100000"/>
                        </a:lnSpc>
                      </a:pPr>
                      <a:r>
                        <a:rPr lang="en-US" sz="2200" b="1" dirty="0" smtClean="0">
                          <a:solidFill>
                            <a:schemeClr val="tx1">
                              <a:lumMod val="95000"/>
                              <a:lumOff val="5000"/>
                            </a:schemeClr>
                          </a:solidFill>
                          <a:latin typeface="Times New Roman" pitchFamily="18" charset="0"/>
                          <a:cs typeface="Times New Roman" pitchFamily="18" charset="0"/>
                        </a:rPr>
                        <a:t>1</a:t>
                      </a:r>
                      <a:endParaRPr lang="en-US" sz="2200" b="1" dirty="0">
                        <a:solidFill>
                          <a:schemeClr val="tx1">
                            <a:lumMod val="95000"/>
                            <a:lumOff val="5000"/>
                          </a:schemeClr>
                        </a:solidFill>
                        <a:latin typeface="Times New Roman" pitchFamily="18" charset="0"/>
                        <a:cs typeface="Times New Roman" pitchFamily="18" charset="0"/>
                      </a:endParaRPr>
                    </a:p>
                  </a:txBody>
                  <a:tcPr marL="91667" marR="91667" anchor="ctr">
                    <a:lnL w="19050" cap="flat" cmpd="sng" algn="ctr">
                      <a:solidFill>
                        <a:srgbClr val="D2A000"/>
                      </a:solidFill>
                      <a:prstDash val="solid"/>
                      <a:round/>
                      <a:headEnd type="none" w="med" len="med"/>
                      <a:tailEnd type="none" w="med" len="med"/>
                    </a:lnL>
                    <a:lnR w="19050" cap="flat" cmpd="sng" algn="ctr">
                      <a:solidFill>
                        <a:srgbClr val="D2A000"/>
                      </a:solidFill>
                      <a:prstDash val="solid"/>
                      <a:round/>
                      <a:headEnd type="none" w="med" len="med"/>
                      <a:tailEnd type="none" w="med" len="med"/>
                    </a:lnR>
                    <a:lnT w="19050" cap="flat" cmpd="sng" algn="ctr">
                      <a:solidFill>
                        <a:srgbClr val="D2A000"/>
                      </a:solidFill>
                      <a:prstDash val="solid"/>
                      <a:round/>
                      <a:headEnd type="none" w="med" len="med"/>
                      <a:tailEnd type="none" w="med" len="med"/>
                    </a:lnT>
                    <a:lnB w="19050" cap="flat" cmpd="sng" algn="ctr">
                      <a:solidFill>
                        <a:srgbClr val="D2A000"/>
                      </a:solidFill>
                      <a:prstDash val="solid"/>
                      <a:round/>
                      <a:headEnd type="none" w="med" len="med"/>
                      <a:tailEnd type="none" w="med" len="med"/>
                    </a:lnB>
                    <a:solidFill>
                      <a:srgbClr val="FFFFFF"/>
                    </a:solidFill>
                  </a:tcPr>
                </a:tc>
                <a:tc>
                  <a:txBody>
                    <a:bodyPr/>
                    <a:lstStyle/>
                    <a:p>
                      <a:pPr algn="ctr">
                        <a:lnSpc>
                          <a:spcPct val="100000"/>
                        </a:lnSpc>
                      </a:pPr>
                      <a:r>
                        <a:rPr lang="en-US" sz="2200" b="1" dirty="0" err="1" smtClean="0">
                          <a:solidFill>
                            <a:schemeClr val="tx1">
                              <a:lumMod val="95000"/>
                              <a:lumOff val="5000"/>
                            </a:schemeClr>
                          </a:solidFill>
                          <a:latin typeface="Times New Roman" pitchFamily="18" charset="0"/>
                          <a:cs typeface="Times New Roman" pitchFamily="18" charset="0"/>
                        </a:rPr>
                        <a:t>Hoạt</a:t>
                      </a:r>
                      <a:r>
                        <a:rPr lang="en-US" sz="2200" b="1" baseline="0" dirty="0" smtClean="0">
                          <a:solidFill>
                            <a:schemeClr val="tx1">
                              <a:lumMod val="95000"/>
                              <a:lumOff val="5000"/>
                            </a:schemeClr>
                          </a:solidFill>
                          <a:latin typeface="Times New Roman" pitchFamily="18" charset="0"/>
                          <a:cs typeface="Times New Roman" pitchFamily="18" charset="0"/>
                        </a:rPr>
                        <a:t> </a:t>
                      </a:r>
                      <a:r>
                        <a:rPr lang="en-US" sz="2200" b="1" baseline="0" dirty="0" err="1" smtClean="0">
                          <a:solidFill>
                            <a:schemeClr val="tx1">
                              <a:lumMod val="95000"/>
                              <a:lumOff val="5000"/>
                            </a:schemeClr>
                          </a:solidFill>
                          <a:latin typeface="Times New Roman" pitchFamily="18" charset="0"/>
                          <a:cs typeface="Times New Roman" pitchFamily="18" charset="0"/>
                        </a:rPr>
                        <a:t>động</a:t>
                      </a:r>
                      <a:r>
                        <a:rPr lang="en-US" sz="2200" b="1" baseline="0" dirty="0" smtClean="0">
                          <a:solidFill>
                            <a:schemeClr val="tx1">
                              <a:lumMod val="95000"/>
                              <a:lumOff val="5000"/>
                            </a:schemeClr>
                          </a:solidFill>
                          <a:latin typeface="Times New Roman" pitchFamily="18" charset="0"/>
                          <a:cs typeface="Times New Roman" pitchFamily="18" charset="0"/>
                        </a:rPr>
                        <a:t> </a:t>
                      </a:r>
                    </a:p>
                    <a:p>
                      <a:pPr algn="ctr">
                        <a:lnSpc>
                          <a:spcPct val="100000"/>
                        </a:lnSpc>
                      </a:pPr>
                      <a:r>
                        <a:rPr lang="en-US" sz="2200" b="1" baseline="0" dirty="0" err="1" smtClean="0">
                          <a:solidFill>
                            <a:schemeClr val="tx1">
                              <a:lumMod val="95000"/>
                              <a:lumOff val="5000"/>
                            </a:schemeClr>
                          </a:solidFill>
                          <a:latin typeface="Times New Roman" pitchFamily="18" charset="0"/>
                          <a:cs typeface="Times New Roman" pitchFamily="18" charset="0"/>
                        </a:rPr>
                        <a:t>trải</a:t>
                      </a:r>
                      <a:r>
                        <a:rPr lang="en-US" sz="2200" b="1" baseline="0" dirty="0" smtClean="0">
                          <a:solidFill>
                            <a:schemeClr val="tx1">
                              <a:lumMod val="95000"/>
                              <a:lumOff val="5000"/>
                            </a:schemeClr>
                          </a:solidFill>
                          <a:latin typeface="Times New Roman" pitchFamily="18" charset="0"/>
                          <a:cs typeface="Times New Roman" pitchFamily="18" charset="0"/>
                        </a:rPr>
                        <a:t> </a:t>
                      </a:r>
                      <a:r>
                        <a:rPr lang="en-US" sz="2200" b="1" baseline="0" dirty="0" err="1" smtClean="0">
                          <a:solidFill>
                            <a:schemeClr val="tx1">
                              <a:lumMod val="95000"/>
                              <a:lumOff val="5000"/>
                            </a:schemeClr>
                          </a:solidFill>
                          <a:latin typeface="Times New Roman" pitchFamily="18" charset="0"/>
                          <a:cs typeface="Times New Roman" pitchFamily="18" charset="0"/>
                        </a:rPr>
                        <a:t>nghiệm</a:t>
                      </a:r>
                      <a:endParaRPr lang="en-US" sz="2200" b="1" dirty="0">
                        <a:solidFill>
                          <a:schemeClr val="tx1">
                            <a:lumMod val="95000"/>
                            <a:lumOff val="5000"/>
                          </a:schemeClr>
                        </a:solidFill>
                        <a:latin typeface="Times New Roman" pitchFamily="18" charset="0"/>
                        <a:cs typeface="Times New Roman" pitchFamily="18" charset="0"/>
                      </a:endParaRPr>
                    </a:p>
                  </a:txBody>
                  <a:tcPr marL="91667" marR="91667" anchor="ctr">
                    <a:lnL w="19050" cap="flat" cmpd="sng" algn="ctr">
                      <a:solidFill>
                        <a:srgbClr val="D2A000"/>
                      </a:solidFill>
                      <a:prstDash val="solid"/>
                      <a:round/>
                      <a:headEnd type="none" w="med" len="med"/>
                      <a:tailEnd type="none" w="med" len="med"/>
                    </a:lnL>
                    <a:lnR w="19050" cap="flat" cmpd="sng" algn="ctr">
                      <a:solidFill>
                        <a:srgbClr val="D2A000"/>
                      </a:solidFill>
                      <a:prstDash val="solid"/>
                      <a:round/>
                      <a:headEnd type="none" w="med" len="med"/>
                      <a:tailEnd type="none" w="med" len="med"/>
                    </a:lnR>
                    <a:lnT w="19050" cap="flat" cmpd="sng" algn="ctr">
                      <a:solidFill>
                        <a:srgbClr val="D2A000"/>
                      </a:solidFill>
                      <a:prstDash val="solid"/>
                      <a:round/>
                      <a:headEnd type="none" w="med" len="med"/>
                      <a:tailEnd type="none" w="med" len="med"/>
                    </a:lnT>
                    <a:lnB w="19050" cap="flat" cmpd="sng" algn="ctr">
                      <a:solidFill>
                        <a:srgbClr val="D2A000"/>
                      </a:solidFill>
                      <a:prstDash val="solid"/>
                      <a:round/>
                      <a:headEnd type="none" w="med" len="med"/>
                      <a:tailEnd type="none" w="med" len="med"/>
                    </a:lnB>
                    <a:solidFill>
                      <a:srgbClr val="FFFFFF"/>
                    </a:solidFill>
                  </a:tcPr>
                </a:tc>
                <a:tc>
                  <a:txBody>
                    <a:bodyPr/>
                    <a:lstStyle/>
                    <a:p>
                      <a:pPr algn="ctr">
                        <a:lnSpc>
                          <a:spcPct val="100000"/>
                        </a:lnSpc>
                      </a:pPr>
                      <a:r>
                        <a:rPr lang="en-US" sz="2200" b="1" dirty="0" err="1" smtClean="0">
                          <a:solidFill>
                            <a:schemeClr val="tx1">
                              <a:lumMod val="95000"/>
                              <a:lumOff val="5000"/>
                            </a:schemeClr>
                          </a:solidFill>
                          <a:latin typeface="Times New Roman" pitchFamily="18" charset="0"/>
                          <a:cs typeface="Times New Roman" pitchFamily="18" charset="0"/>
                        </a:rPr>
                        <a:t>Tiếng</a:t>
                      </a:r>
                      <a:r>
                        <a:rPr lang="en-US" sz="2200" b="1" baseline="0" dirty="0" smtClean="0">
                          <a:solidFill>
                            <a:schemeClr val="tx1">
                              <a:lumMod val="95000"/>
                              <a:lumOff val="5000"/>
                            </a:schemeClr>
                          </a:solidFill>
                          <a:latin typeface="Times New Roman" pitchFamily="18" charset="0"/>
                          <a:cs typeface="Times New Roman" pitchFamily="18" charset="0"/>
                        </a:rPr>
                        <a:t> </a:t>
                      </a:r>
                      <a:r>
                        <a:rPr lang="en-US" sz="2200" b="1" baseline="0" dirty="0" err="1" smtClean="0">
                          <a:solidFill>
                            <a:schemeClr val="tx1">
                              <a:lumMod val="95000"/>
                              <a:lumOff val="5000"/>
                            </a:schemeClr>
                          </a:solidFill>
                          <a:latin typeface="Times New Roman" pitchFamily="18" charset="0"/>
                          <a:cs typeface="Times New Roman" pitchFamily="18" charset="0"/>
                        </a:rPr>
                        <a:t>Việt</a:t>
                      </a:r>
                      <a:endParaRPr lang="en-US" sz="2200" b="1" dirty="0">
                        <a:solidFill>
                          <a:schemeClr val="tx1">
                            <a:lumMod val="95000"/>
                            <a:lumOff val="5000"/>
                          </a:schemeClr>
                        </a:solidFill>
                        <a:latin typeface="Times New Roman" pitchFamily="18" charset="0"/>
                        <a:cs typeface="Times New Roman" pitchFamily="18" charset="0"/>
                      </a:endParaRPr>
                    </a:p>
                  </a:txBody>
                  <a:tcPr marL="91667" marR="91667" anchor="ctr">
                    <a:lnL w="19050" cap="flat" cmpd="sng" algn="ctr">
                      <a:solidFill>
                        <a:srgbClr val="D2A000"/>
                      </a:solidFill>
                      <a:prstDash val="solid"/>
                      <a:round/>
                      <a:headEnd type="none" w="med" len="med"/>
                      <a:tailEnd type="none" w="med" len="med"/>
                    </a:lnL>
                    <a:lnR w="19050" cap="flat" cmpd="sng" algn="ctr">
                      <a:solidFill>
                        <a:srgbClr val="D2A000"/>
                      </a:solidFill>
                      <a:prstDash val="solid"/>
                      <a:round/>
                      <a:headEnd type="none" w="med" len="med"/>
                      <a:tailEnd type="none" w="med" len="med"/>
                    </a:lnR>
                    <a:lnT w="19050" cap="flat" cmpd="sng" algn="ctr">
                      <a:solidFill>
                        <a:srgbClr val="D2A000"/>
                      </a:solidFill>
                      <a:prstDash val="solid"/>
                      <a:round/>
                      <a:headEnd type="none" w="med" len="med"/>
                      <a:tailEnd type="none" w="med" len="med"/>
                    </a:lnT>
                    <a:lnB w="19050" cap="flat" cmpd="sng" algn="ctr">
                      <a:solidFill>
                        <a:srgbClr val="D2A000"/>
                      </a:solidFill>
                      <a:prstDash val="solid"/>
                      <a:round/>
                      <a:headEnd type="none" w="med" len="med"/>
                      <a:tailEnd type="none" w="med" len="med"/>
                    </a:lnB>
                    <a:solidFill>
                      <a:srgbClr val="FFFFFF"/>
                    </a:solidFill>
                  </a:tcPr>
                </a:tc>
                <a:tc>
                  <a:txBody>
                    <a:bodyPr/>
                    <a:lstStyle/>
                    <a:p>
                      <a:pPr algn="ctr">
                        <a:lnSpc>
                          <a:spcPct val="100000"/>
                        </a:lnSpc>
                      </a:pPr>
                      <a:r>
                        <a:rPr lang="en-US" sz="2200" b="1" dirty="0" err="1" smtClean="0">
                          <a:solidFill>
                            <a:schemeClr val="tx1">
                              <a:lumMod val="95000"/>
                              <a:lumOff val="5000"/>
                            </a:schemeClr>
                          </a:solidFill>
                          <a:latin typeface="Times New Roman" pitchFamily="18" charset="0"/>
                          <a:cs typeface="Times New Roman" pitchFamily="18" charset="0"/>
                        </a:rPr>
                        <a:t>Tiếng</a:t>
                      </a:r>
                      <a:r>
                        <a:rPr lang="en-US" sz="2200" b="1" baseline="0" dirty="0" smtClean="0">
                          <a:solidFill>
                            <a:schemeClr val="tx1">
                              <a:lumMod val="95000"/>
                              <a:lumOff val="5000"/>
                            </a:schemeClr>
                          </a:solidFill>
                          <a:latin typeface="Times New Roman" pitchFamily="18" charset="0"/>
                          <a:cs typeface="Times New Roman" pitchFamily="18" charset="0"/>
                        </a:rPr>
                        <a:t> </a:t>
                      </a:r>
                      <a:r>
                        <a:rPr lang="en-US" sz="2200" b="1" baseline="0" dirty="0" err="1" smtClean="0">
                          <a:solidFill>
                            <a:schemeClr val="tx1">
                              <a:lumMod val="95000"/>
                              <a:lumOff val="5000"/>
                            </a:schemeClr>
                          </a:solidFill>
                          <a:latin typeface="Times New Roman" pitchFamily="18" charset="0"/>
                          <a:cs typeface="Times New Roman" pitchFamily="18" charset="0"/>
                        </a:rPr>
                        <a:t>Việt</a:t>
                      </a:r>
                      <a:endParaRPr lang="en-US" sz="2200" b="1" dirty="0">
                        <a:solidFill>
                          <a:schemeClr val="tx1">
                            <a:lumMod val="95000"/>
                            <a:lumOff val="5000"/>
                          </a:schemeClr>
                        </a:solidFill>
                        <a:latin typeface="Times New Roman" pitchFamily="18" charset="0"/>
                        <a:cs typeface="Times New Roman" pitchFamily="18" charset="0"/>
                      </a:endParaRPr>
                    </a:p>
                  </a:txBody>
                  <a:tcPr marL="91667" marR="91667" anchor="ctr">
                    <a:lnL w="19050" cap="flat" cmpd="sng" algn="ctr">
                      <a:solidFill>
                        <a:srgbClr val="D2A000"/>
                      </a:solidFill>
                      <a:prstDash val="solid"/>
                      <a:round/>
                      <a:headEnd type="none" w="med" len="med"/>
                      <a:tailEnd type="none" w="med" len="med"/>
                    </a:lnL>
                    <a:lnR w="19050" cap="flat" cmpd="sng" algn="ctr">
                      <a:solidFill>
                        <a:srgbClr val="D2A000"/>
                      </a:solidFill>
                      <a:prstDash val="solid"/>
                      <a:round/>
                      <a:headEnd type="none" w="med" len="med"/>
                      <a:tailEnd type="none" w="med" len="med"/>
                    </a:lnR>
                    <a:lnT w="19050" cap="flat" cmpd="sng" algn="ctr">
                      <a:solidFill>
                        <a:srgbClr val="D2A000"/>
                      </a:solidFill>
                      <a:prstDash val="solid"/>
                      <a:round/>
                      <a:headEnd type="none" w="med" len="med"/>
                      <a:tailEnd type="none" w="med" len="med"/>
                    </a:lnT>
                    <a:lnB w="19050" cap="flat" cmpd="sng" algn="ctr">
                      <a:solidFill>
                        <a:srgbClr val="D2A000"/>
                      </a:solidFill>
                      <a:prstDash val="solid"/>
                      <a:round/>
                      <a:headEnd type="none" w="med" len="med"/>
                      <a:tailEnd type="none" w="med" len="med"/>
                    </a:lnB>
                    <a:solidFill>
                      <a:srgbClr val="FFFFFF"/>
                    </a:solidFill>
                  </a:tcPr>
                </a:tc>
                <a:tc>
                  <a:txBody>
                    <a:bodyPr/>
                    <a:lstStyle/>
                    <a:p>
                      <a:pPr algn="ctr">
                        <a:lnSpc>
                          <a:spcPct val="100000"/>
                        </a:lnSpc>
                      </a:pPr>
                      <a:r>
                        <a:rPr lang="en-US" sz="2200" b="1" dirty="0" err="1" smtClean="0">
                          <a:solidFill>
                            <a:schemeClr val="tx1">
                              <a:lumMod val="95000"/>
                              <a:lumOff val="5000"/>
                            </a:schemeClr>
                          </a:solidFill>
                          <a:latin typeface="Times New Roman" pitchFamily="18" charset="0"/>
                          <a:cs typeface="Times New Roman" pitchFamily="18" charset="0"/>
                        </a:rPr>
                        <a:t>Tiếng</a:t>
                      </a:r>
                      <a:r>
                        <a:rPr lang="en-US" sz="2200" b="1" baseline="0" dirty="0" smtClean="0">
                          <a:solidFill>
                            <a:schemeClr val="tx1">
                              <a:lumMod val="95000"/>
                              <a:lumOff val="5000"/>
                            </a:schemeClr>
                          </a:solidFill>
                          <a:latin typeface="Times New Roman" pitchFamily="18" charset="0"/>
                          <a:cs typeface="Times New Roman" pitchFamily="18" charset="0"/>
                        </a:rPr>
                        <a:t> </a:t>
                      </a:r>
                      <a:r>
                        <a:rPr lang="en-US" sz="2200" b="1" baseline="0" dirty="0" err="1" smtClean="0">
                          <a:solidFill>
                            <a:schemeClr val="tx1">
                              <a:lumMod val="95000"/>
                              <a:lumOff val="5000"/>
                            </a:schemeClr>
                          </a:solidFill>
                          <a:latin typeface="Times New Roman" pitchFamily="18" charset="0"/>
                          <a:cs typeface="Times New Roman" pitchFamily="18" charset="0"/>
                        </a:rPr>
                        <a:t>Việt</a:t>
                      </a:r>
                      <a:endParaRPr lang="en-US" sz="2200" b="1" dirty="0">
                        <a:solidFill>
                          <a:schemeClr val="tx1">
                            <a:lumMod val="95000"/>
                            <a:lumOff val="5000"/>
                          </a:schemeClr>
                        </a:solidFill>
                        <a:latin typeface="Times New Roman" pitchFamily="18" charset="0"/>
                        <a:cs typeface="Times New Roman" pitchFamily="18" charset="0"/>
                      </a:endParaRPr>
                    </a:p>
                  </a:txBody>
                  <a:tcPr marL="91667" marR="91667" anchor="ctr">
                    <a:lnL w="19050" cap="flat" cmpd="sng" algn="ctr">
                      <a:solidFill>
                        <a:srgbClr val="D2A000"/>
                      </a:solidFill>
                      <a:prstDash val="solid"/>
                      <a:round/>
                      <a:headEnd type="none" w="med" len="med"/>
                      <a:tailEnd type="none" w="med" len="med"/>
                    </a:lnL>
                    <a:lnR w="19050" cap="flat" cmpd="sng" algn="ctr">
                      <a:solidFill>
                        <a:srgbClr val="D2A000"/>
                      </a:solidFill>
                      <a:prstDash val="solid"/>
                      <a:round/>
                      <a:headEnd type="none" w="med" len="med"/>
                      <a:tailEnd type="none" w="med" len="med"/>
                    </a:lnR>
                    <a:lnT w="19050" cap="flat" cmpd="sng" algn="ctr">
                      <a:solidFill>
                        <a:srgbClr val="D2A000"/>
                      </a:solidFill>
                      <a:prstDash val="solid"/>
                      <a:round/>
                      <a:headEnd type="none" w="med" len="med"/>
                      <a:tailEnd type="none" w="med" len="med"/>
                    </a:lnT>
                    <a:lnB w="19050" cap="flat" cmpd="sng" algn="ctr">
                      <a:solidFill>
                        <a:srgbClr val="D2A000"/>
                      </a:solidFill>
                      <a:prstDash val="solid"/>
                      <a:round/>
                      <a:headEnd type="none" w="med" len="med"/>
                      <a:tailEnd type="none" w="med" len="med"/>
                    </a:lnB>
                    <a:solidFill>
                      <a:srgbClr val="FFFFFF"/>
                    </a:solidFill>
                  </a:tcPr>
                </a:tc>
                <a:tc>
                  <a:txBody>
                    <a:bodyPr/>
                    <a:lstStyle/>
                    <a:p>
                      <a:pPr algn="ctr">
                        <a:lnSpc>
                          <a:spcPct val="100000"/>
                        </a:lnSpc>
                      </a:pPr>
                      <a:r>
                        <a:rPr lang="en-US" sz="2200" b="1" dirty="0" err="1" smtClean="0">
                          <a:solidFill>
                            <a:schemeClr val="tx1">
                              <a:lumMod val="95000"/>
                              <a:lumOff val="5000"/>
                            </a:schemeClr>
                          </a:solidFill>
                          <a:latin typeface="Times New Roman" pitchFamily="18" charset="0"/>
                          <a:cs typeface="Times New Roman" pitchFamily="18" charset="0"/>
                        </a:rPr>
                        <a:t>Tiếng</a:t>
                      </a:r>
                      <a:r>
                        <a:rPr lang="en-US" sz="2200" b="1" baseline="0" dirty="0" smtClean="0">
                          <a:solidFill>
                            <a:schemeClr val="tx1">
                              <a:lumMod val="95000"/>
                              <a:lumOff val="5000"/>
                            </a:schemeClr>
                          </a:solidFill>
                          <a:latin typeface="Times New Roman" pitchFamily="18" charset="0"/>
                          <a:cs typeface="Times New Roman" pitchFamily="18" charset="0"/>
                        </a:rPr>
                        <a:t> </a:t>
                      </a:r>
                      <a:r>
                        <a:rPr lang="en-US" sz="2200" b="1" baseline="0" dirty="0" err="1" smtClean="0">
                          <a:solidFill>
                            <a:schemeClr val="tx1">
                              <a:lumMod val="95000"/>
                              <a:lumOff val="5000"/>
                            </a:schemeClr>
                          </a:solidFill>
                          <a:latin typeface="Times New Roman" pitchFamily="18" charset="0"/>
                          <a:cs typeface="Times New Roman" pitchFamily="18" charset="0"/>
                        </a:rPr>
                        <a:t>Việt</a:t>
                      </a:r>
                      <a:endParaRPr lang="en-US" sz="2200" b="1" dirty="0">
                        <a:solidFill>
                          <a:schemeClr val="tx1">
                            <a:lumMod val="95000"/>
                            <a:lumOff val="5000"/>
                          </a:schemeClr>
                        </a:solidFill>
                        <a:latin typeface="Times New Roman" pitchFamily="18" charset="0"/>
                        <a:cs typeface="Times New Roman" pitchFamily="18" charset="0"/>
                      </a:endParaRPr>
                    </a:p>
                  </a:txBody>
                  <a:tcPr marL="91667" marR="91667" anchor="ctr">
                    <a:lnL w="19050" cap="flat" cmpd="sng" algn="ctr">
                      <a:solidFill>
                        <a:srgbClr val="D2A000"/>
                      </a:solidFill>
                      <a:prstDash val="solid"/>
                      <a:round/>
                      <a:headEnd type="none" w="med" len="med"/>
                      <a:tailEnd type="none" w="med" len="med"/>
                    </a:lnL>
                    <a:lnR w="19050" cap="flat" cmpd="sng" algn="ctr">
                      <a:solidFill>
                        <a:srgbClr val="D2A000"/>
                      </a:solidFill>
                      <a:prstDash val="solid"/>
                      <a:round/>
                      <a:headEnd type="none" w="med" len="med"/>
                      <a:tailEnd type="none" w="med" len="med"/>
                    </a:lnR>
                    <a:lnT w="19050" cap="flat" cmpd="sng" algn="ctr">
                      <a:solidFill>
                        <a:srgbClr val="D2A000"/>
                      </a:solidFill>
                      <a:prstDash val="solid"/>
                      <a:round/>
                      <a:headEnd type="none" w="med" len="med"/>
                      <a:tailEnd type="none" w="med" len="med"/>
                    </a:lnT>
                    <a:lnB w="19050" cap="flat" cmpd="sng" algn="ctr">
                      <a:solidFill>
                        <a:srgbClr val="D2A000"/>
                      </a:solidFill>
                      <a:prstDash val="solid"/>
                      <a:round/>
                      <a:headEnd type="none" w="med" len="med"/>
                      <a:tailEnd type="none" w="med" len="med"/>
                    </a:lnB>
                    <a:solidFill>
                      <a:srgbClr val="FFFFFF"/>
                    </a:solidFill>
                  </a:tcPr>
                </a:tc>
                <a:extLst>
                  <a:ext uri="{0D108BD9-81ED-4DB2-BD59-A6C34878D82A}">
                    <a16:rowId xmlns="" xmlns:a16="http://schemas.microsoft.com/office/drawing/2014/main" val="4043678435"/>
                  </a:ext>
                </a:extLst>
              </a:tr>
              <a:tr h="441502">
                <a:tc vMerge="1">
                  <a:txBody>
                    <a:bodyPr/>
                    <a:lstStyle/>
                    <a:p>
                      <a:pPr algn="ctr">
                        <a:lnSpc>
                          <a:spcPct val="150000"/>
                        </a:lnSpc>
                      </a:pPr>
                      <a:endParaRPr lang="en-US" sz="1600" dirty="0">
                        <a:solidFill>
                          <a:schemeClr val="tx1">
                            <a:lumMod val="95000"/>
                            <a:lumOff val="5000"/>
                          </a:schemeClr>
                        </a:solidFill>
                        <a:latin typeface="VL Kaleko 105 Round" pitchFamily="50" charset="0"/>
                      </a:endParaRPr>
                    </a:p>
                  </a:txBody>
                  <a:tcPr anchor="ctr">
                    <a:lnL w="19050" cap="flat" cmpd="sng" algn="ctr">
                      <a:solidFill>
                        <a:srgbClr val="D2A000"/>
                      </a:solidFill>
                      <a:prstDash val="solid"/>
                      <a:round/>
                      <a:headEnd type="none" w="med" len="med"/>
                      <a:tailEnd type="none" w="med" len="med"/>
                    </a:lnL>
                    <a:lnR w="19050" cap="flat" cmpd="sng" algn="ctr">
                      <a:solidFill>
                        <a:srgbClr val="D2A000"/>
                      </a:solidFill>
                      <a:prstDash val="solid"/>
                      <a:round/>
                      <a:headEnd type="none" w="med" len="med"/>
                      <a:tailEnd type="none" w="med" len="med"/>
                    </a:lnR>
                    <a:lnT w="19050" cap="flat" cmpd="sng" algn="ctr">
                      <a:solidFill>
                        <a:srgbClr val="D2A000"/>
                      </a:solidFill>
                      <a:prstDash val="solid"/>
                      <a:round/>
                      <a:headEnd type="none" w="med" len="med"/>
                      <a:tailEnd type="none" w="med" len="med"/>
                    </a:lnT>
                    <a:lnB w="19050" cap="flat" cmpd="sng" algn="ctr">
                      <a:solidFill>
                        <a:srgbClr val="D2A000"/>
                      </a:solidFill>
                      <a:prstDash val="solid"/>
                      <a:round/>
                      <a:headEnd type="none" w="med" len="med"/>
                      <a:tailEnd type="none" w="med" len="med"/>
                    </a:lnB>
                    <a:solidFill>
                      <a:srgbClr val="FFFFFF"/>
                    </a:solidFill>
                  </a:tcPr>
                </a:tc>
                <a:tc>
                  <a:txBody>
                    <a:bodyPr/>
                    <a:lstStyle/>
                    <a:p>
                      <a:pPr algn="ctr">
                        <a:lnSpc>
                          <a:spcPct val="100000"/>
                        </a:lnSpc>
                      </a:pPr>
                      <a:r>
                        <a:rPr lang="en-US" sz="2200" b="1" dirty="0" smtClean="0">
                          <a:solidFill>
                            <a:schemeClr val="tx1">
                              <a:lumMod val="95000"/>
                              <a:lumOff val="5000"/>
                            </a:schemeClr>
                          </a:solidFill>
                          <a:latin typeface="Times New Roman" pitchFamily="18" charset="0"/>
                          <a:cs typeface="Times New Roman" pitchFamily="18" charset="0"/>
                        </a:rPr>
                        <a:t>2</a:t>
                      </a:r>
                      <a:endParaRPr lang="en-US" sz="2200" b="1" dirty="0">
                        <a:solidFill>
                          <a:schemeClr val="tx1">
                            <a:lumMod val="95000"/>
                            <a:lumOff val="5000"/>
                          </a:schemeClr>
                        </a:solidFill>
                        <a:latin typeface="Times New Roman" pitchFamily="18" charset="0"/>
                        <a:cs typeface="Times New Roman" pitchFamily="18" charset="0"/>
                      </a:endParaRPr>
                    </a:p>
                  </a:txBody>
                  <a:tcPr marL="91667" marR="91667" anchor="ctr">
                    <a:lnL w="19050" cap="flat" cmpd="sng" algn="ctr">
                      <a:solidFill>
                        <a:srgbClr val="D2A000"/>
                      </a:solidFill>
                      <a:prstDash val="solid"/>
                      <a:round/>
                      <a:headEnd type="none" w="med" len="med"/>
                      <a:tailEnd type="none" w="med" len="med"/>
                    </a:lnL>
                    <a:lnR w="19050" cap="flat" cmpd="sng" algn="ctr">
                      <a:solidFill>
                        <a:srgbClr val="D2A000"/>
                      </a:solidFill>
                      <a:prstDash val="solid"/>
                      <a:round/>
                      <a:headEnd type="none" w="med" len="med"/>
                      <a:tailEnd type="none" w="med" len="med"/>
                    </a:lnR>
                    <a:lnT w="19050" cap="flat" cmpd="sng" algn="ctr">
                      <a:solidFill>
                        <a:srgbClr val="D2A000"/>
                      </a:solidFill>
                      <a:prstDash val="solid"/>
                      <a:round/>
                      <a:headEnd type="none" w="med" len="med"/>
                      <a:tailEnd type="none" w="med" len="med"/>
                    </a:lnT>
                    <a:lnB w="19050" cap="flat" cmpd="sng" algn="ctr">
                      <a:solidFill>
                        <a:srgbClr val="D2A000"/>
                      </a:solidFill>
                      <a:prstDash val="solid"/>
                      <a:round/>
                      <a:headEnd type="none" w="med" len="med"/>
                      <a:tailEnd type="none" w="med" len="med"/>
                    </a:lnB>
                    <a:solidFill>
                      <a:srgbClr val="FFFFFF"/>
                    </a:solidFill>
                  </a:tcPr>
                </a:tc>
                <a:tc>
                  <a:txBody>
                    <a:bodyPr/>
                    <a:lstStyle/>
                    <a:p>
                      <a:pPr algn="ctr">
                        <a:lnSpc>
                          <a:spcPct val="100000"/>
                        </a:lnSpc>
                      </a:pPr>
                      <a:r>
                        <a:rPr lang="en-US" sz="2200" b="1" dirty="0" err="1" smtClean="0">
                          <a:solidFill>
                            <a:schemeClr val="tx1">
                              <a:lumMod val="95000"/>
                              <a:lumOff val="5000"/>
                            </a:schemeClr>
                          </a:solidFill>
                          <a:latin typeface="Times New Roman" pitchFamily="18" charset="0"/>
                          <a:cs typeface="Times New Roman" pitchFamily="18" charset="0"/>
                        </a:rPr>
                        <a:t>Tiếng</a:t>
                      </a:r>
                      <a:r>
                        <a:rPr lang="en-US" sz="2200" b="1" baseline="0" dirty="0" smtClean="0">
                          <a:solidFill>
                            <a:schemeClr val="tx1">
                              <a:lumMod val="95000"/>
                              <a:lumOff val="5000"/>
                            </a:schemeClr>
                          </a:solidFill>
                          <a:latin typeface="Times New Roman" pitchFamily="18" charset="0"/>
                          <a:cs typeface="Times New Roman" pitchFamily="18" charset="0"/>
                        </a:rPr>
                        <a:t> </a:t>
                      </a:r>
                      <a:r>
                        <a:rPr lang="en-US" sz="2200" b="1" baseline="0" dirty="0" err="1" smtClean="0">
                          <a:solidFill>
                            <a:schemeClr val="tx1">
                              <a:lumMod val="95000"/>
                              <a:lumOff val="5000"/>
                            </a:schemeClr>
                          </a:solidFill>
                          <a:latin typeface="Times New Roman" pitchFamily="18" charset="0"/>
                          <a:cs typeface="Times New Roman" pitchFamily="18" charset="0"/>
                        </a:rPr>
                        <a:t>Việt</a:t>
                      </a:r>
                      <a:endParaRPr lang="en-US" sz="2200" b="1" dirty="0">
                        <a:solidFill>
                          <a:schemeClr val="tx1">
                            <a:lumMod val="95000"/>
                            <a:lumOff val="5000"/>
                          </a:schemeClr>
                        </a:solidFill>
                        <a:latin typeface="Times New Roman" pitchFamily="18" charset="0"/>
                        <a:cs typeface="Times New Roman" pitchFamily="18" charset="0"/>
                      </a:endParaRPr>
                    </a:p>
                  </a:txBody>
                  <a:tcPr marL="91667" marR="91667" anchor="ctr">
                    <a:lnL w="19050" cap="flat" cmpd="sng" algn="ctr">
                      <a:solidFill>
                        <a:srgbClr val="D2A000"/>
                      </a:solidFill>
                      <a:prstDash val="solid"/>
                      <a:round/>
                      <a:headEnd type="none" w="med" len="med"/>
                      <a:tailEnd type="none" w="med" len="med"/>
                    </a:lnL>
                    <a:lnR w="19050" cap="flat" cmpd="sng" algn="ctr">
                      <a:solidFill>
                        <a:srgbClr val="D2A000"/>
                      </a:solidFill>
                      <a:prstDash val="solid"/>
                      <a:round/>
                      <a:headEnd type="none" w="med" len="med"/>
                      <a:tailEnd type="none" w="med" len="med"/>
                    </a:lnR>
                    <a:lnT w="19050" cap="flat" cmpd="sng" algn="ctr">
                      <a:solidFill>
                        <a:srgbClr val="D2A000"/>
                      </a:solidFill>
                      <a:prstDash val="solid"/>
                      <a:round/>
                      <a:headEnd type="none" w="med" len="med"/>
                      <a:tailEnd type="none" w="med" len="med"/>
                    </a:lnT>
                    <a:lnB w="19050" cap="flat" cmpd="sng" algn="ctr">
                      <a:solidFill>
                        <a:srgbClr val="D2A000"/>
                      </a:solidFill>
                      <a:prstDash val="solid"/>
                      <a:round/>
                      <a:headEnd type="none" w="med" len="med"/>
                      <a:tailEnd type="none" w="med" len="med"/>
                    </a:lnB>
                    <a:solidFill>
                      <a:srgbClr val="FFFFFF"/>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200" b="1" dirty="0" err="1" smtClean="0">
                          <a:solidFill>
                            <a:schemeClr val="tx1">
                              <a:lumMod val="95000"/>
                              <a:lumOff val="5000"/>
                            </a:schemeClr>
                          </a:solidFill>
                          <a:latin typeface="Times New Roman" pitchFamily="18" charset="0"/>
                          <a:cs typeface="Times New Roman" pitchFamily="18" charset="0"/>
                        </a:rPr>
                        <a:t>Tiếng</a:t>
                      </a:r>
                      <a:r>
                        <a:rPr lang="en-US" sz="2200" b="1" baseline="0" dirty="0" smtClean="0">
                          <a:solidFill>
                            <a:schemeClr val="tx1">
                              <a:lumMod val="95000"/>
                              <a:lumOff val="5000"/>
                            </a:schemeClr>
                          </a:solidFill>
                          <a:latin typeface="Times New Roman" pitchFamily="18" charset="0"/>
                          <a:cs typeface="Times New Roman" pitchFamily="18" charset="0"/>
                        </a:rPr>
                        <a:t> </a:t>
                      </a:r>
                      <a:r>
                        <a:rPr lang="en-US" sz="2200" b="1" baseline="0" dirty="0" err="1" smtClean="0">
                          <a:solidFill>
                            <a:schemeClr val="tx1">
                              <a:lumMod val="95000"/>
                              <a:lumOff val="5000"/>
                            </a:schemeClr>
                          </a:solidFill>
                          <a:latin typeface="Times New Roman" pitchFamily="18" charset="0"/>
                          <a:cs typeface="Times New Roman" pitchFamily="18" charset="0"/>
                        </a:rPr>
                        <a:t>Việt</a:t>
                      </a:r>
                      <a:endParaRPr lang="en-US" sz="2200" b="1" dirty="0" smtClean="0">
                        <a:solidFill>
                          <a:schemeClr val="tx1">
                            <a:lumMod val="95000"/>
                            <a:lumOff val="5000"/>
                          </a:schemeClr>
                        </a:solidFill>
                        <a:latin typeface="Times New Roman" pitchFamily="18" charset="0"/>
                        <a:cs typeface="Times New Roman" pitchFamily="18" charset="0"/>
                      </a:endParaRPr>
                    </a:p>
                  </a:txBody>
                  <a:tcPr marL="91667" marR="91667" anchor="ctr">
                    <a:lnL w="19050" cap="flat" cmpd="sng" algn="ctr">
                      <a:solidFill>
                        <a:srgbClr val="D2A000"/>
                      </a:solidFill>
                      <a:prstDash val="solid"/>
                      <a:round/>
                      <a:headEnd type="none" w="med" len="med"/>
                      <a:tailEnd type="none" w="med" len="med"/>
                    </a:lnL>
                    <a:lnR w="19050" cap="flat" cmpd="sng" algn="ctr">
                      <a:solidFill>
                        <a:srgbClr val="D2A000"/>
                      </a:solidFill>
                      <a:prstDash val="solid"/>
                      <a:round/>
                      <a:headEnd type="none" w="med" len="med"/>
                      <a:tailEnd type="none" w="med" len="med"/>
                    </a:lnR>
                    <a:lnT w="19050" cap="flat" cmpd="sng" algn="ctr">
                      <a:solidFill>
                        <a:srgbClr val="D2A000"/>
                      </a:solidFill>
                      <a:prstDash val="solid"/>
                      <a:round/>
                      <a:headEnd type="none" w="med" len="med"/>
                      <a:tailEnd type="none" w="med" len="med"/>
                    </a:lnT>
                    <a:lnB w="19050" cap="flat" cmpd="sng" algn="ctr">
                      <a:solidFill>
                        <a:srgbClr val="D2A000"/>
                      </a:solidFill>
                      <a:prstDash val="solid"/>
                      <a:round/>
                      <a:headEnd type="none" w="med" len="med"/>
                      <a:tailEnd type="none" w="med" len="med"/>
                    </a:lnB>
                    <a:solidFill>
                      <a:srgbClr val="FFFFFF"/>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200" b="1" dirty="0" err="1" smtClean="0">
                          <a:solidFill>
                            <a:schemeClr val="tx1">
                              <a:lumMod val="95000"/>
                              <a:lumOff val="5000"/>
                            </a:schemeClr>
                          </a:solidFill>
                          <a:latin typeface="Times New Roman" pitchFamily="18" charset="0"/>
                          <a:cs typeface="Times New Roman" pitchFamily="18" charset="0"/>
                        </a:rPr>
                        <a:t>Tiếng</a:t>
                      </a:r>
                      <a:r>
                        <a:rPr lang="en-US" sz="2200" b="1" baseline="0" dirty="0" smtClean="0">
                          <a:solidFill>
                            <a:schemeClr val="tx1">
                              <a:lumMod val="95000"/>
                              <a:lumOff val="5000"/>
                            </a:schemeClr>
                          </a:solidFill>
                          <a:latin typeface="Times New Roman" pitchFamily="18" charset="0"/>
                          <a:cs typeface="Times New Roman" pitchFamily="18" charset="0"/>
                        </a:rPr>
                        <a:t> </a:t>
                      </a:r>
                      <a:r>
                        <a:rPr lang="en-US" sz="2200" b="1" baseline="0" dirty="0" err="1" smtClean="0">
                          <a:solidFill>
                            <a:schemeClr val="tx1">
                              <a:lumMod val="95000"/>
                              <a:lumOff val="5000"/>
                            </a:schemeClr>
                          </a:solidFill>
                          <a:latin typeface="Times New Roman" pitchFamily="18" charset="0"/>
                          <a:cs typeface="Times New Roman" pitchFamily="18" charset="0"/>
                        </a:rPr>
                        <a:t>Việt</a:t>
                      </a:r>
                      <a:endParaRPr lang="en-US" sz="2200" b="1" dirty="0" smtClean="0">
                        <a:solidFill>
                          <a:schemeClr val="tx1">
                            <a:lumMod val="95000"/>
                            <a:lumOff val="5000"/>
                          </a:schemeClr>
                        </a:solidFill>
                        <a:latin typeface="Times New Roman" pitchFamily="18" charset="0"/>
                        <a:cs typeface="Times New Roman" pitchFamily="18" charset="0"/>
                      </a:endParaRPr>
                    </a:p>
                  </a:txBody>
                  <a:tcPr marL="91667" marR="91667" anchor="ctr">
                    <a:lnL w="19050" cap="flat" cmpd="sng" algn="ctr">
                      <a:solidFill>
                        <a:srgbClr val="D2A000"/>
                      </a:solidFill>
                      <a:prstDash val="solid"/>
                      <a:round/>
                      <a:headEnd type="none" w="med" len="med"/>
                      <a:tailEnd type="none" w="med" len="med"/>
                    </a:lnL>
                    <a:lnR w="19050" cap="flat" cmpd="sng" algn="ctr">
                      <a:solidFill>
                        <a:srgbClr val="D2A000"/>
                      </a:solidFill>
                      <a:prstDash val="solid"/>
                      <a:round/>
                      <a:headEnd type="none" w="med" len="med"/>
                      <a:tailEnd type="none" w="med" len="med"/>
                    </a:lnR>
                    <a:lnT w="19050" cap="flat" cmpd="sng" algn="ctr">
                      <a:solidFill>
                        <a:srgbClr val="D2A000"/>
                      </a:solidFill>
                      <a:prstDash val="solid"/>
                      <a:round/>
                      <a:headEnd type="none" w="med" len="med"/>
                      <a:tailEnd type="none" w="med" len="med"/>
                    </a:lnT>
                    <a:lnB w="19050" cap="flat" cmpd="sng" algn="ctr">
                      <a:solidFill>
                        <a:srgbClr val="D2A000"/>
                      </a:solidFill>
                      <a:prstDash val="solid"/>
                      <a:round/>
                      <a:headEnd type="none" w="med" len="med"/>
                      <a:tailEnd type="none" w="med" len="med"/>
                    </a:lnB>
                    <a:solidFill>
                      <a:srgbClr val="FFFFFF"/>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200" b="1" dirty="0" err="1" smtClean="0">
                          <a:solidFill>
                            <a:schemeClr val="tx1">
                              <a:lumMod val="95000"/>
                              <a:lumOff val="5000"/>
                            </a:schemeClr>
                          </a:solidFill>
                          <a:latin typeface="Times New Roman" pitchFamily="18" charset="0"/>
                          <a:cs typeface="Times New Roman" pitchFamily="18" charset="0"/>
                        </a:rPr>
                        <a:t>Tiếng</a:t>
                      </a:r>
                      <a:r>
                        <a:rPr lang="en-US" sz="2200" b="1" baseline="0" dirty="0" smtClean="0">
                          <a:solidFill>
                            <a:schemeClr val="tx1">
                              <a:lumMod val="95000"/>
                              <a:lumOff val="5000"/>
                            </a:schemeClr>
                          </a:solidFill>
                          <a:latin typeface="Times New Roman" pitchFamily="18" charset="0"/>
                          <a:cs typeface="Times New Roman" pitchFamily="18" charset="0"/>
                        </a:rPr>
                        <a:t> </a:t>
                      </a:r>
                      <a:r>
                        <a:rPr lang="en-US" sz="2200" b="1" baseline="0" dirty="0" err="1" smtClean="0">
                          <a:solidFill>
                            <a:schemeClr val="tx1">
                              <a:lumMod val="95000"/>
                              <a:lumOff val="5000"/>
                            </a:schemeClr>
                          </a:solidFill>
                          <a:latin typeface="Times New Roman" pitchFamily="18" charset="0"/>
                          <a:cs typeface="Times New Roman" pitchFamily="18" charset="0"/>
                        </a:rPr>
                        <a:t>Việt</a:t>
                      </a:r>
                      <a:endParaRPr lang="en-US" sz="2200" b="1" dirty="0" smtClean="0">
                        <a:solidFill>
                          <a:schemeClr val="tx1">
                            <a:lumMod val="95000"/>
                            <a:lumOff val="5000"/>
                          </a:schemeClr>
                        </a:solidFill>
                        <a:latin typeface="Times New Roman" pitchFamily="18" charset="0"/>
                        <a:cs typeface="Times New Roman" pitchFamily="18" charset="0"/>
                      </a:endParaRPr>
                    </a:p>
                  </a:txBody>
                  <a:tcPr marL="91667" marR="91667" anchor="ctr">
                    <a:lnL w="19050" cap="flat" cmpd="sng" algn="ctr">
                      <a:solidFill>
                        <a:srgbClr val="D2A000"/>
                      </a:solidFill>
                      <a:prstDash val="solid"/>
                      <a:round/>
                      <a:headEnd type="none" w="med" len="med"/>
                      <a:tailEnd type="none" w="med" len="med"/>
                    </a:lnL>
                    <a:lnR w="19050" cap="flat" cmpd="sng" algn="ctr">
                      <a:solidFill>
                        <a:srgbClr val="D2A000"/>
                      </a:solidFill>
                      <a:prstDash val="solid"/>
                      <a:round/>
                      <a:headEnd type="none" w="med" len="med"/>
                      <a:tailEnd type="none" w="med" len="med"/>
                    </a:lnR>
                    <a:lnT w="19050" cap="flat" cmpd="sng" algn="ctr">
                      <a:solidFill>
                        <a:srgbClr val="D2A000"/>
                      </a:solidFill>
                      <a:prstDash val="solid"/>
                      <a:round/>
                      <a:headEnd type="none" w="med" len="med"/>
                      <a:tailEnd type="none" w="med" len="med"/>
                    </a:lnT>
                    <a:lnB w="19050" cap="flat" cmpd="sng" algn="ctr">
                      <a:solidFill>
                        <a:srgbClr val="D2A000"/>
                      </a:solidFill>
                      <a:prstDash val="solid"/>
                      <a:round/>
                      <a:headEnd type="none" w="med" len="med"/>
                      <a:tailEnd type="none" w="med" len="med"/>
                    </a:lnB>
                    <a:solidFill>
                      <a:srgbClr val="FFFFFF"/>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200" b="1" dirty="0" err="1" smtClean="0">
                          <a:solidFill>
                            <a:schemeClr val="tx1">
                              <a:lumMod val="95000"/>
                              <a:lumOff val="5000"/>
                            </a:schemeClr>
                          </a:solidFill>
                          <a:latin typeface="Times New Roman" pitchFamily="18" charset="0"/>
                          <a:cs typeface="Times New Roman" pitchFamily="18" charset="0"/>
                        </a:rPr>
                        <a:t>Tiếng</a:t>
                      </a:r>
                      <a:r>
                        <a:rPr lang="en-US" sz="2200" b="1" baseline="0" dirty="0" smtClean="0">
                          <a:solidFill>
                            <a:schemeClr val="tx1">
                              <a:lumMod val="95000"/>
                              <a:lumOff val="5000"/>
                            </a:schemeClr>
                          </a:solidFill>
                          <a:latin typeface="Times New Roman" pitchFamily="18" charset="0"/>
                          <a:cs typeface="Times New Roman" pitchFamily="18" charset="0"/>
                        </a:rPr>
                        <a:t> </a:t>
                      </a:r>
                      <a:r>
                        <a:rPr lang="en-US" sz="2200" b="1" baseline="0" dirty="0" err="1" smtClean="0">
                          <a:solidFill>
                            <a:schemeClr val="tx1">
                              <a:lumMod val="95000"/>
                              <a:lumOff val="5000"/>
                            </a:schemeClr>
                          </a:solidFill>
                          <a:latin typeface="Times New Roman" pitchFamily="18" charset="0"/>
                          <a:cs typeface="Times New Roman" pitchFamily="18" charset="0"/>
                        </a:rPr>
                        <a:t>Việt</a:t>
                      </a:r>
                      <a:endParaRPr lang="en-US" sz="2200" b="1" dirty="0" smtClean="0">
                        <a:solidFill>
                          <a:schemeClr val="tx1">
                            <a:lumMod val="95000"/>
                            <a:lumOff val="5000"/>
                          </a:schemeClr>
                        </a:solidFill>
                        <a:latin typeface="Times New Roman" pitchFamily="18" charset="0"/>
                        <a:cs typeface="Times New Roman" pitchFamily="18" charset="0"/>
                      </a:endParaRPr>
                    </a:p>
                  </a:txBody>
                  <a:tcPr marL="91667" marR="91667" anchor="ctr">
                    <a:lnL w="19050" cap="flat" cmpd="sng" algn="ctr">
                      <a:solidFill>
                        <a:srgbClr val="D2A000"/>
                      </a:solidFill>
                      <a:prstDash val="solid"/>
                      <a:round/>
                      <a:headEnd type="none" w="med" len="med"/>
                      <a:tailEnd type="none" w="med" len="med"/>
                    </a:lnL>
                    <a:lnR w="19050" cap="flat" cmpd="sng" algn="ctr">
                      <a:solidFill>
                        <a:srgbClr val="D2A000"/>
                      </a:solidFill>
                      <a:prstDash val="solid"/>
                      <a:round/>
                      <a:headEnd type="none" w="med" len="med"/>
                      <a:tailEnd type="none" w="med" len="med"/>
                    </a:lnR>
                    <a:lnT w="19050" cap="flat" cmpd="sng" algn="ctr">
                      <a:solidFill>
                        <a:srgbClr val="D2A000"/>
                      </a:solidFill>
                      <a:prstDash val="solid"/>
                      <a:round/>
                      <a:headEnd type="none" w="med" len="med"/>
                      <a:tailEnd type="none" w="med" len="med"/>
                    </a:lnT>
                    <a:lnB w="19050" cap="flat" cmpd="sng" algn="ctr">
                      <a:solidFill>
                        <a:srgbClr val="D2A000"/>
                      </a:solidFill>
                      <a:prstDash val="solid"/>
                      <a:round/>
                      <a:headEnd type="none" w="med" len="med"/>
                      <a:tailEnd type="none" w="med" len="med"/>
                    </a:lnB>
                    <a:solidFill>
                      <a:srgbClr val="FFFFFF"/>
                    </a:solidFill>
                  </a:tcPr>
                </a:tc>
                <a:extLst>
                  <a:ext uri="{0D108BD9-81ED-4DB2-BD59-A6C34878D82A}">
                    <a16:rowId xmlns="" xmlns:a16="http://schemas.microsoft.com/office/drawing/2014/main" val="3226965334"/>
                  </a:ext>
                </a:extLst>
              </a:tr>
              <a:tr h="441502">
                <a:tc vMerge="1">
                  <a:txBody>
                    <a:bodyPr/>
                    <a:lstStyle/>
                    <a:p>
                      <a:pPr algn="ctr">
                        <a:lnSpc>
                          <a:spcPct val="150000"/>
                        </a:lnSpc>
                      </a:pPr>
                      <a:endParaRPr lang="en-US" sz="1600" dirty="0">
                        <a:solidFill>
                          <a:schemeClr val="tx1">
                            <a:lumMod val="95000"/>
                            <a:lumOff val="5000"/>
                          </a:schemeClr>
                        </a:solidFill>
                        <a:latin typeface="VL Kaleko 105 Round" pitchFamily="50" charset="0"/>
                      </a:endParaRPr>
                    </a:p>
                  </a:txBody>
                  <a:tcPr anchor="ctr">
                    <a:lnL w="19050" cap="flat" cmpd="sng" algn="ctr">
                      <a:solidFill>
                        <a:srgbClr val="D2A000"/>
                      </a:solidFill>
                      <a:prstDash val="solid"/>
                      <a:round/>
                      <a:headEnd type="none" w="med" len="med"/>
                      <a:tailEnd type="none" w="med" len="med"/>
                    </a:lnL>
                    <a:lnR w="19050" cap="flat" cmpd="sng" algn="ctr">
                      <a:solidFill>
                        <a:srgbClr val="D2A000"/>
                      </a:solidFill>
                      <a:prstDash val="solid"/>
                      <a:round/>
                      <a:headEnd type="none" w="med" len="med"/>
                      <a:tailEnd type="none" w="med" len="med"/>
                    </a:lnR>
                    <a:lnT w="19050" cap="flat" cmpd="sng" algn="ctr">
                      <a:solidFill>
                        <a:srgbClr val="D2A000"/>
                      </a:solidFill>
                      <a:prstDash val="solid"/>
                      <a:round/>
                      <a:headEnd type="none" w="med" len="med"/>
                      <a:tailEnd type="none" w="med" len="med"/>
                    </a:lnT>
                    <a:lnB w="19050" cap="flat" cmpd="sng" algn="ctr">
                      <a:solidFill>
                        <a:srgbClr val="D2A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lnSpc>
                          <a:spcPct val="100000"/>
                        </a:lnSpc>
                      </a:pPr>
                      <a:r>
                        <a:rPr lang="en-US" sz="2200" b="1" dirty="0" smtClean="0">
                          <a:solidFill>
                            <a:schemeClr val="tx1">
                              <a:lumMod val="95000"/>
                              <a:lumOff val="5000"/>
                            </a:schemeClr>
                          </a:solidFill>
                          <a:latin typeface="Times New Roman" pitchFamily="18" charset="0"/>
                          <a:cs typeface="Times New Roman" pitchFamily="18" charset="0"/>
                        </a:rPr>
                        <a:t>3</a:t>
                      </a:r>
                      <a:endParaRPr lang="en-US" sz="2200" b="1" dirty="0">
                        <a:solidFill>
                          <a:schemeClr val="tx1">
                            <a:lumMod val="95000"/>
                            <a:lumOff val="5000"/>
                          </a:schemeClr>
                        </a:solidFill>
                        <a:latin typeface="Times New Roman" pitchFamily="18" charset="0"/>
                        <a:cs typeface="Times New Roman" pitchFamily="18" charset="0"/>
                      </a:endParaRPr>
                    </a:p>
                  </a:txBody>
                  <a:tcPr marL="91667" marR="91667" anchor="ctr">
                    <a:lnL w="19050" cap="flat" cmpd="sng" algn="ctr">
                      <a:solidFill>
                        <a:srgbClr val="D2A000"/>
                      </a:solidFill>
                      <a:prstDash val="solid"/>
                      <a:round/>
                      <a:headEnd type="none" w="med" len="med"/>
                      <a:tailEnd type="none" w="med" len="med"/>
                    </a:lnL>
                    <a:lnR w="19050" cap="flat" cmpd="sng" algn="ctr">
                      <a:solidFill>
                        <a:srgbClr val="D2A000"/>
                      </a:solidFill>
                      <a:prstDash val="solid"/>
                      <a:round/>
                      <a:headEnd type="none" w="med" len="med"/>
                      <a:tailEnd type="none" w="med" len="med"/>
                    </a:lnR>
                    <a:lnT w="19050" cap="flat" cmpd="sng" algn="ctr">
                      <a:solidFill>
                        <a:srgbClr val="D2A000"/>
                      </a:solidFill>
                      <a:prstDash val="solid"/>
                      <a:round/>
                      <a:headEnd type="none" w="med" len="med"/>
                      <a:tailEnd type="none" w="med" len="med"/>
                    </a:lnT>
                    <a:lnB w="19050" cap="flat" cmpd="sng" algn="ctr">
                      <a:solidFill>
                        <a:srgbClr val="D2A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200" b="1" dirty="0" err="1" smtClean="0">
                          <a:solidFill>
                            <a:schemeClr val="tx1">
                              <a:lumMod val="95000"/>
                              <a:lumOff val="5000"/>
                            </a:schemeClr>
                          </a:solidFill>
                          <a:latin typeface="Times New Roman" pitchFamily="18" charset="0"/>
                          <a:cs typeface="Times New Roman" pitchFamily="18" charset="0"/>
                        </a:rPr>
                        <a:t>Tiếng</a:t>
                      </a:r>
                      <a:r>
                        <a:rPr lang="en-US" sz="2200" b="1" baseline="0" dirty="0" smtClean="0">
                          <a:solidFill>
                            <a:schemeClr val="tx1">
                              <a:lumMod val="95000"/>
                              <a:lumOff val="5000"/>
                            </a:schemeClr>
                          </a:solidFill>
                          <a:latin typeface="Times New Roman" pitchFamily="18" charset="0"/>
                          <a:cs typeface="Times New Roman" pitchFamily="18" charset="0"/>
                        </a:rPr>
                        <a:t> </a:t>
                      </a:r>
                      <a:r>
                        <a:rPr lang="en-US" sz="2200" b="1" baseline="0" dirty="0" err="1" smtClean="0">
                          <a:solidFill>
                            <a:schemeClr val="tx1">
                              <a:lumMod val="95000"/>
                              <a:lumOff val="5000"/>
                            </a:schemeClr>
                          </a:solidFill>
                          <a:latin typeface="Times New Roman" pitchFamily="18" charset="0"/>
                          <a:cs typeface="Times New Roman" pitchFamily="18" charset="0"/>
                        </a:rPr>
                        <a:t>Việt</a:t>
                      </a:r>
                      <a:endParaRPr lang="en-US" sz="2200" b="1" dirty="0" smtClean="0">
                        <a:solidFill>
                          <a:schemeClr val="tx1">
                            <a:lumMod val="95000"/>
                            <a:lumOff val="5000"/>
                          </a:schemeClr>
                        </a:solidFill>
                        <a:latin typeface="Times New Roman" pitchFamily="18" charset="0"/>
                        <a:cs typeface="Times New Roman" pitchFamily="18" charset="0"/>
                      </a:endParaRPr>
                    </a:p>
                  </a:txBody>
                  <a:tcPr marL="91667" marR="91667" anchor="ctr">
                    <a:lnL w="19050" cap="flat" cmpd="sng" algn="ctr">
                      <a:solidFill>
                        <a:srgbClr val="D2A000"/>
                      </a:solidFill>
                      <a:prstDash val="solid"/>
                      <a:round/>
                      <a:headEnd type="none" w="med" len="med"/>
                      <a:tailEnd type="none" w="med" len="med"/>
                    </a:lnL>
                    <a:lnR w="19050" cap="flat" cmpd="sng" algn="ctr">
                      <a:solidFill>
                        <a:srgbClr val="D2A000"/>
                      </a:solidFill>
                      <a:prstDash val="solid"/>
                      <a:round/>
                      <a:headEnd type="none" w="med" len="med"/>
                      <a:tailEnd type="none" w="med" len="med"/>
                    </a:lnR>
                    <a:lnT w="19050" cap="flat" cmpd="sng" algn="ctr">
                      <a:solidFill>
                        <a:srgbClr val="D2A000"/>
                      </a:solidFill>
                      <a:prstDash val="solid"/>
                      <a:round/>
                      <a:headEnd type="none" w="med" len="med"/>
                      <a:tailEnd type="none" w="med" len="med"/>
                    </a:lnT>
                    <a:lnB w="19050" cap="flat" cmpd="sng" algn="ctr">
                      <a:solidFill>
                        <a:srgbClr val="D2A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lnSpc>
                          <a:spcPct val="100000"/>
                        </a:lnSpc>
                      </a:pPr>
                      <a:r>
                        <a:rPr lang="en-US" sz="2200" b="1" dirty="0" err="1" smtClean="0">
                          <a:solidFill>
                            <a:schemeClr val="tx1">
                              <a:lumMod val="95000"/>
                              <a:lumOff val="5000"/>
                            </a:schemeClr>
                          </a:solidFill>
                          <a:latin typeface="Times New Roman" pitchFamily="18" charset="0"/>
                          <a:cs typeface="Times New Roman" pitchFamily="18" charset="0"/>
                        </a:rPr>
                        <a:t>Toán</a:t>
                      </a:r>
                      <a:endParaRPr lang="en-US" sz="2200" b="1" dirty="0">
                        <a:solidFill>
                          <a:schemeClr val="tx1">
                            <a:lumMod val="95000"/>
                            <a:lumOff val="5000"/>
                          </a:schemeClr>
                        </a:solidFill>
                        <a:latin typeface="Times New Roman" pitchFamily="18" charset="0"/>
                        <a:cs typeface="Times New Roman" pitchFamily="18" charset="0"/>
                      </a:endParaRPr>
                    </a:p>
                  </a:txBody>
                  <a:tcPr marL="91667" marR="91667" anchor="ctr">
                    <a:lnL w="19050" cap="flat" cmpd="sng" algn="ctr">
                      <a:solidFill>
                        <a:srgbClr val="D2A000"/>
                      </a:solidFill>
                      <a:prstDash val="solid"/>
                      <a:round/>
                      <a:headEnd type="none" w="med" len="med"/>
                      <a:tailEnd type="none" w="med" len="med"/>
                    </a:lnL>
                    <a:lnR w="19050" cap="flat" cmpd="sng" algn="ctr">
                      <a:solidFill>
                        <a:srgbClr val="D2A000"/>
                      </a:solidFill>
                      <a:prstDash val="solid"/>
                      <a:round/>
                      <a:headEnd type="none" w="med" len="med"/>
                      <a:tailEnd type="none" w="med" len="med"/>
                    </a:lnR>
                    <a:lnT w="19050" cap="flat" cmpd="sng" algn="ctr">
                      <a:solidFill>
                        <a:srgbClr val="D2A000"/>
                      </a:solidFill>
                      <a:prstDash val="solid"/>
                      <a:round/>
                      <a:headEnd type="none" w="med" len="med"/>
                      <a:tailEnd type="none" w="med" len="med"/>
                    </a:lnT>
                    <a:lnB w="19050" cap="flat" cmpd="sng" algn="ctr">
                      <a:solidFill>
                        <a:srgbClr val="D2A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lnSpc>
                          <a:spcPct val="100000"/>
                        </a:lnSpc>
                      </a:pPr>
                      <a:r>
                        <a:rPr lang="en-US" sz="2200" b="1" dirty="0" err="1" smtClean="0">
                          <a:solidFill>
                            <a:schemeClr val="tx1">
                              <a:lumMod val="95000"/>
                              <a:lumOff val="5000"/>
                            </a:schemeClr>
                          </a:solidFill>
                          <a:latin typeface="Times New Roman" pitchFamily="18" charset="0"/>
                          <a:cs typeface="Times New Roman" pitchFamily="18" charset="0"/>
                        </a:rPr>
                        <a:t>Toán</a:t>
                      </a:r>
                      <a:endParaRPr lang="en-US" sz="2200" b="1" dirty="0">
                        <a:solidFill>
                          <a:schemeClr val="tx1">
                            <a:lumMod val="95000"/>
                            <a:lumOff val="5000"/>
                          </a:schemeClr>
                        </a:solidFill>
                        <a:latin typeface="Times New Roman" pitchFamily="18" charset="0"/>
                        <a:cs typeface="Times New Roman" pitchFamily="18" charset="0"/>
                      </a:endParaRPr>
                    </a:p>
                  </a:txBody>
                  <a:tcPr marL="91667" marR="91667" anchor="ctr">
                    <a:lnL w="19050" cap="flat" cmpd="sng" algn="ctr">
                      <a:solidFill>
                        <a:srgbClr val="D2A000"/>
                      </a:solidFill>
                      <a:prstDash val="solid"/>
                      <a:round/>
                      <a:headEnd type="none" w="med" len="med"/>
                      <a:tailEnd type="none" w="med" len="med"/>
                    </a:lnL>
                    <a:lnR w="19050" cap="flat" cmpd="sng" algn="ctr">
                      <a:solidFill>
                        <a:srgbClr val="D2A000"/>
                      </a:solidFill>
                      <a:prstDash val="solid"/>
                      <a:round/>
                      <a:headEnd type="none" w="med" len="med"/>
                      <a:tailEnd type="none" w="med" len="med"/>
                    </a:lnR>
                    <a:lnT w="19050" cap="flat" cmpd="sng" algn="ctr">
                      <a:solidFill>
                        <a:srgbClr val="D2A000"/>
                      </a:solidFill>
                      <a:prstDash val="solid"/>
                      <a:round/>
                      <a:headEnd type="none" w="med" len="med"/>
                      <a:tailEnd type="none" w="med" len="med"/>
                    </a:lnT>
                    <a:lnB w="19050" cap="flat" cmpd="sng" algn="ctr">
                      <a:solidFill>
                        <a:srgbClr val="D2A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lnSpc>
                          <a:spcPct val="100000"/>
                        </a:lnSpc>
                      </a:pPr>
                      <a:r>
                        <a:rPr lang="en-US" sz="2200" b="1" smtClean="0">
                          <a:solidFill>
                            <a:schemeClr val="tx1">
                              <a:lumMod val="95000"/>
                              <a:lumOff val="5000"/>
                            </a:schemeClr>
                          </a:solidFill>
                          <a:latin typeface="Times New Roman" pitchFamily="18" charset="0"/>
                          <a:cs typeface="Times New Roman" pitchFamily="18" charset="0"/>
                        </a:rPr>
                        <a:t>Toán</a:t>
                      </a:r>
                      <a:endParaRPr lang="en-US" sz="2200" b="1" dirty="0">
                        <a:solidFill>
                          <a:schemeClr val="tx1">
                            <a:lumMod val="95000"/>
                            <a:lumOff val="5000"/>
                          </a:schemeClr>
                        </a:solidFill>
                        <a:latin typeface="Times New Roman" pitchFamily="18" charset="0"/>
                        <a:cs typeface="Times New Roman" pitchFamily="18" charset="0"/>
                      </a:endParaRPr>
                    </a:p>
                  </a:txBody>
                  <a:tcPr marL="91667" marR="91667" anchor="ctr">
                    <a:lnL w="19050" cap="flat" cmpd="sng" algn="ctr">
                      <a:solidFill>
                        <a:srgbClr val="D2A000"/>
                      </a:solidFill>
                      <a:prstDash val="solid"/>
                      <a:round/>
                      <a:headEnd type="none" w="med" len="med"/>
                      <a:tailEnd type="none" w="med" len="med"/>
                    </a:lnL>
                    <a:lnR w="19050" cap="flat" cmpd="sng" algn="ctr">
                      <a:solidFill>
                        <a:srgbClr val="D2A000"/>
                      </a:solidFill>
                      <a:prstDash val="solid"/>
                      <a:round/>
                      <a:headEnd type="none" w="med" len="med"/>
                      <a:tailEnd type="none" w="med" len="med"/>
                    </a:lnR>
                    <a:lnT w="19050" cap="flat" cmpd="sng" algn="ctr">
                      <a:solidFill>
                        <a:srgbClr val="D2A000"/>
                      </a:solidFill>
                      <a:prstDash val="solid"/>
                      <a:round/>
                      <a:headEnd type="none" w="med" len="med"/>
                      <a:tailEnd type="none" w="med" len="med"/>
                    </a:lnT>
                    <a:lnB w="19050" cap="flat" cmpd="sng" algn="ctr">
                      <a:solidFill>
                        <a:srgbClr val="D2A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lnSpc>
                          <a:spcPct val="100000"/>
                        </a:lnSpc>
                      </a:pPr>
                      <a:r>
                        <a:rPr lang="en-US" sz="2200" b="1" dirty="0" err="1" smtClean="0">
                          <a:solidFill>
                            <a:schemeClr val="tx1">
                              <a:lumMod val="95000"/>
                              <a:lumOff val="5000"/>
                            </a:schemeClr>
                          </a:solidFill>
                          <a:latin typeface="Times New Roman" pitchFamily="18" charset="0"/>
                          <a:cs typeface="Times New Roman" pitchFamily="18" charset="0"/>
                        </a:rPr>
                        <a:t>Toán</a:t>
                      </a:r>
                      <a:endParaRPr lang="en-US" sz="2200" b="1" dirty="0">
                        <a:solidFill>
                          <a:schemeClr val="tx1">
                            <a:lumMod val="95000"/>
                            <a:lumOff val="5000"/>
                          </a:schemeClr>
                        </a:solidFill>
                        <a:latin typeface="Times New Roman" pitchFamily="18" charset="0"/>
                        <a:cs typeface="Times New Roman" pitchFamily="18" charset="0"/>
                      </a:endParaRPr>
                    </a:p>
                  </a:txBody>
                  <a:tcPr marL="91667" marR="91667" anchor="ctr">
                    <a:lnL w="19050" cap="flat" cmpd="sng" algn="ctr">
                      <a:solidFill>
                        <a:srgbClr val="D2A000"/>
                      </a:solidFill>
                      <a:prstDash val="solid"/>
                      <a:round/>
                      <a:headEnd type="none" w="med" len="med"/>
                      <a:tailEnd type="none" w="med" len="med"/>
                    </a:lnL>
                    <a:lnR w="19050" cap="flat" cmpd="sng" algn="ctr">
                      <a:solidFill>
                        <a:srgbClr val="D2A000"/>
                      </a:solidFill>
                      <a:prstDash val="solid"/>
                      <a:round/>
                      <a:headEnd type="none" w="med" len="med"/>
                      <a:tailEnd type="none" w="med" len="med"/>
                    </a:lnR>
                    <a:lnT w="19050" cap="flat" cmpd="sng" algn="ctr">
                      <a:solidFill>
                        <a:srgbClr val="D2A000"/>
                      </a:solidFill>
                      <a:prstDash val="solid"/>
                      <a:round/>
                      <a:headEnd type="none" w="med" len="med"/>
                      <a:tailEnd type="none" w="med" len="med"/>
                    </a:lnT>
                    <a:lnB w="19050" cap="flat" cmpd="sng" algn="ctr">
                      <a:solidFill>
                        <a:srgbClr val="D2A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 xmlns:a16="http://schemas.microsoft.com/office/drawing/2014/main" val="495212958"/>
                  </a:ext>
                </a:extLst>
              </a:tr>
              <a:tr h="788396">
                <a:tc vMerge="1">
                  <a:txBody>
                    <a:bodyPr/>
                    <a:lstStyle/>
                    <a:p>
                      <a:pPr algn="ctr">
                        <a:lnSpc>
                          <a:spcPct val="150000"/>
                        </a:lnSpc>
                      </a:pPr>
                      <a:endParaRPr lang="en-US" sz="1600" dirty="0">
                        <a:solidFill>
                          <a:schemeClr val="tx1">
                            <a:lumMod val="95000"/>
                            <a:lumOff val="5000"/>
                          </a:schemeClr>
                        </a:solidFill>
                        <a:latin typeface="VL Kaleko 105 Round" pitchFamily="50" charset="0"/>
                      </a:endParaRPr>
                    </a:p>
                  </a:txBody>
                  <a:tcPr anchor="ctr">
                    <a:lnL w="19050" cap="flat" cmpd="sng" algn="ctr">
                      <a:solidFill>
                        <a:srgbClr val="D2A000"/>
                      </a:solidFill>
                      <a:prstDash val="solid"/>
                      <a:round/>
                      <a:headEnd type="none" w="med" len="med"/>
                      <a:tailEnd type="none" w="med" len="med"/>
                    </a:lnL>
                    <a:lnR w="19050" cap="flat" cmpd="sng" algn="ctr">
                      <a:solidFill>
                        <a:srgbClr val="D2A000"/>
                      </a:solidFill>
                      <a:prstDash val="solid"/>
                      <a:round/>
                      <a:headEnd type="none" w="med" len="med"/>
                      <a:tailEnd type="none" w="med" len="med"/>
                    </a:lnR>
                    <a:lnT w="19050" cap="flat" cmpd="sng" algn="ctr">
                      <a:solidFill>
                        <a:srgbClr val="D2A000"/>
                      </a:solidFill>
                      <a:prstDash val="solid"/>
                      <a:round/>
                      <a:headEnd type="none" w="med" len="med"/>
                      <a:tailEnd type="none" w="med" len="med"/>
                    </a:lnT>
                    <a:lnB w="19050" cap="flat" cmpd="sng" algn="ctr">
                      <a:solidFill>
                        <a:srgbClr val="D2A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lnSpc>
                          <a:spcPct val="100000"/>
                        </a:lnSpc>
                      </a:pPr>
                      <a:r>
                        <a:rPr lang="en-US" sz="2200" b="1" dirty="0" smtClean="0">
                          <a:solidFill>
                            <a:schemeClr val="tx1">
                              <a:lumMod val="95000"/>
                              <a:lumOff val="5000"/>
                            </a:schemeClr>
                          </a:solidFill>
                          <a:latin typeface="Times New Roman" pitchFamily="18" charset="0"/>
                          <a:cs typeface="Times New Roman" pitchFamily="18" charset="0"/>
                        </a:rPr>
                        <a:t>4</a:t>
                      </a:r>
                      <a:endParaRPr lang="en-US" sz="2200" b="1" dirty="0">
                        <a:solidFill>
                          <a:schemeClr val="tx1">
                            <a:lumMod val="95000"/>
                            <a:lumOff val="5000"/>
                          </a:schemeClr>
                        </a:solidFill>
                        <a:latin typeface="Times New Roman" pitchFamily="18" charset="0"/>
                        <a:cs typeface="Times New Roman" pitchFamily="18" charset="0"/>
                      </a:endParaRPr>
                    </a:p>
                  </a:txBody>
                  <a:tcPr marL="91667" marR="91667" anchor="ctr">
                    <a:lnL w="19050" cap="flat" cmpd="sng" algn="ctr">
                      <a:solidFill>
                        <a:srgbClr val="D2A000"/>
                      </a:solidFill>
                      <a:prstDash val="solid"/>
                      <a:round/>
                      <a:headEnd type="none" w="med" len="med"/>
                      <a:tailEnd type="none" w="med" len="med"/>
                    </a:lnL>
                    <a:lnR w="19050" cap="flat" cmpd="sng" algn="ctr">
                      <a:solidFill>
                        <a:srgbClr val="D2A000"/>
                      </a:solidFill>
                      <a:prstDash val="solid"/>
                      <a:round/>
                      <a:headEnd type="none" w="med" len="med"/>
                      <a:tailEnd type="none" w="med" len="med"/>
                    </a:lnR>
                    <a:lnT w="19050" cap="flat" cmpd="sng" algn="ctr">
                      <a:solidFill>
                        <a:srgbClr val="D2A000"/>
                      </a:solidFill>
                      <a:prstDash val="solid"/>
                      <a:round/>
                      <a:headEnd type="none" w="med" len="med"/>
                      <a:tailEnd type="none" w="med" len="med"/>
                    </a:lnT>
                    <a:lnB w="19050" cap="flat" cmpd="sng" algn="ctr">
                      <a:solidFill>
                        <a:srgbClr val="D2A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lnSpc>
                          <a:spcPct val="100000"/>
                        </a:lnSpc>
                      </a:pPr>
                      <a:r>
                        <a:rPr lang="en-US" sz="2200" b="1" dirty="0" err="1" smtClean="0">
                          <a:solidFill>
                            <a:schemeClr val="tx1">
                              <a:lumMod val="95000"/>
                              <a:lumOff val="5000"/>
                            </a:schemeClr>
                          </a:solidFill>
                          <a:latin typeface="Times New Roman" pitchFamily="18" charset="0"/>
                          <a:cs typeface="Times New Roman" pitchFamily="18" charset="0"/>
                        </a:rPr>
                        <a:t>Mĩ</a:t>
                      </a:r>
                      <a:r>
                        <a:rPr lang="en-US" sz="2200" b="1" baseline="0" dirty="0" smtClean="0">
                          <a:solidFill>
                            <a:schemeClr val="tx1">
                              <a:lumMod val="95000"/>
                              <a:lumOff val="5000"/>
                            </a:schemeClr>
                          </a:solidFill>
                          <a:latin typeface="Times New Roman" pitchFamily="18" charset="0"/>
                          <a:cs typeface="Times New Roman" pitchFamily="18" charset="0"/>
                        </a:rPr>
                        <a:t> </a:t>
                      </a:r>
                      <a:r>
                        <a:rPr lang="en-US" sz="2200" b="1" baseline="0" dirty="0" err="1" smtClean="0">
                          <a:solidFill>
                            <a:schemeClr val="tx1">
                              <a:lumMod val="95000"/>
                              <a:lumOff val="5000"/>
                            </a:schemeClr>
                          </a:solidFill>
                          <a:latin typeface="Times New Roman" pitchFamily="18" charset="0"/>
                          <a:cs typeface="Times New Roman" pitchFamily="18" charset="0"/>
                        </a:rPr>
                        <a:t>thuật</a:t>
                      </a:r>
                      <a:endParaRPr lang="en-US" sz="2200" b="1" dirty="0">
                        <a:solidFill>
                          <a:schemeClr val="tx1">
                            <a:lumMod val="95000"/>
                            <a:lumOff val="5000"/>
                          </a:schemeClr>
                        </a:solidFill>
                        <a:latin typeface="Times New Roman" pitchFamily="18" charset="0"/>
                        <a:cs typeface="Times New Roman" pitchFamily="18" charset="0"/>
                      </a:endParaRPr>
                    </a:p>
                  </a:txBody>
                  <a:tcPr marL="91667" marR="91667" anchor="ctr">
                    <a:lnL w="19050" cap="flat" cmpd="sng" algn="ctr">
                      <a:solidFill>
                        <a:srgbClr val="D2A000"/>
                      </a:solidFill>
                      <a:prstDash val="solid"/>
                      <a:round/>
                      <a:headEnd type="none" w="med" len="med"/>
                      <a:tailEnd type="none" w="med" len="med"/>
                    </a:lnL>
                    <a:lnR w="19050" cap="flat" cmpd="sng" algn="ctr">
                      <a:solidFill>
                        <a:srgbClr val="D2A000"/>
                      </a:solidFill>
                      <a:prstDash val="solid"/>
                      <a:round/>
                      <a:headEnd type="none" w="med" len="med"/>
                      <a:tailEnd type="none" w="med" len="med"/>
                    </a:lnR>
                    <a:lnT w="19050" cap="flat" cmpd="sng" algn="ctr">
                      <a:solidFill>
                        <a:srgbClr val="D2A000"/>
                      </a:solidFill>
                      <a:prstDash val="solid"/>
                      <a:round/>
                      <a:headEnd type="none" w="med" len="med"/>
                      <a:tailEnd type="none" w="med" len="med"/>
                    </a:lnT>
                    <a:lnB w="19050" cap="flat" cmpd="sng" algn="ctr">
                      <a:solidFill>
                        <a:srgbClr val="D2A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lnSpc>
                          <a:spcPct val="100000"/>
                        </a:lnSpc>
                      </a:pPr>
                      <a:r>
                        <a:rPr lang="en-US" sz="2200" b="1" dirty="0" err="1" smtClean="0">
                          <a:solidFill>
                            <a:schemeClr val="tx1">
                              <a:lumMod val="95000"/>
                              <a:lumOff val="5000"/>
                            </a:schemeClr>
                          </a:solidFill>
                          <a:latin typeface="Times New Roman" pitchFamily="18" charset="0"/>
                          <a:cs typeface="Times New Roman" pitchFamily="18" charset="0"/>
                        </a:rPr>
                        <a:t>Đạo</a:t>
                      </a:r>
                      <a:r>
                        <a:rPr lang="en-US" sz="2200" b="1" baseline="0" dirty="0" smtClean="0">
                          <a:solidFill>
                            <a:schemeClr val="tx1">
                              <a:lumMod val="95000"/>
                              <a:lumOff val="5000"/>
                            </a:schemeClr>
                          </a:solidFill>
                          <a:latin typeface="Times New Roman" pitchFamily="18" charset="0"/>
                          <a:cs typeface="Times New Roman" pitchFamily="18" charset="0"/>
                        </a:rPr>
                        <a:t> </a:t>
                      </a:r>
                      <a:r>
                        <a:rPr lang="en-US" sz="2200" b="1" baseline="0" dirty="0" err="1" smtClean="0">
                          <a:solidFill>
                            <a:schemeClr val="tx1">
                              <a:lumMod val="95000"/>
                              <a:lumOff val="5000"/>
                            </a:schemeClr>
                          </a:solidFill>
                          <a:latin typeface="Times New Roman" pitchFamily="18" charset="0"/>
                          <a:cs typeface="Times New Roman" pitchFamily="18" charset="0"/>
                        </a:rPr>
                        <a:t>đức</a:t>
                      </a:r>
                      <a:endParaRPr lang="en-US" sz="2200" b="1" dirty="0">
                        <a:solidFill>
                          <a:schemeClr val="tx1">
                            <a:lumMod val="95000"/>
                            <a:lumOff val="5000"/>
                          </a:schemeClr>
                        </a:solidFill>
                        <a:latin typeface="Times New Roman" pitchFamily="18" charset="0"/>
                        <a:cs typeface="Times New Roman" pitchFamily="18" charset="0"/>
                      </a:endParaRPr>
                    </a:p>
                  </a:txBody>
                  <a:tcPr marL="91667" marR="91667" anchor="ctr">
                    <a:lnL w="19050" cap="flat" cmpd="sng" algn="ctr">
                      <a:solidFill>
                        <a:srgbClr val="D2A000"/>
                      </a:solidFill>
                      <a:prstDash val="solid"/>
                      <a:round/>
                      <a:headEnd type="none" w="med" len="med"/>
                      <a:tailEnd type="none" w="med" len="med"/>
                    </a:lnL>
                    <a:lnR w="19050" cap="flat" cmpd="sng" algn="ctr">
                      <a:solidFill>
                        <a:srgbClr val="D2A000"/>
                      </a:solidFill>
                      <a:prstDash val="solid"/>
                      <a:round/>
                      <a:headEnd type="none" w="med" len="med"/>
                      <a:tailEnd type="none" w="med" len="med"/>
                    </a:lnR>
                    <a:lnT w="19050" cap="flat" cmpd="sng" algn="ctr">
                      <a:solidFill>
                        <a:srgbClr val="D2A000"/>
                      </a:solidFill>
                      <a:prstDash val="solid"/>
                      <a:round/>
                      <a:headEnd type="none" w="med" len="med"/>
                      <a:tailEnd type="none" w="med" len="med"/>
                    </a:lnT>
                    <a:lnB w="19050" cap="flat" cmpd="sng" algn="ctr">
                      <a:solidFill>
                        <a:srgbClr val="D2A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lnSpc>
                          <a:spcPct val="100000"/>
                        </a:lnSpc>
                      </a:pPr>
                      <a:r>
                        <a:rPr lang="en-US" sz="2200" b="1" dirty="0" err="1" smtClean="0">
                          <a:solidFill>
                            <a:schemeClr val="tx1">
                              <a:lumMod val="95000"/>
                              <a:lumOff val="5000"/>
                            </a:schemeClr>
                          </a:solidFill>
                          <a:latin typeface="Times New Roman" pitchFamily="18" charset="0"/>
                          <a:cs typeface="Times New Roman" pitchFamily="18" charset="0"/>
                        </a:rPr>
                        <a:t>Thể</a:t>
                      </a:r>
                      <a:r>
                        <a:rPr lang="en-US" sz="2200" b="1" baseline="0" dirty="0" smtClean="0">
                          <a:solidFill>
                            <a:schemeClr val="tx1">
                              <a:lumMod val="95000"/>
                              <a:lumOff val="5000"/>
                            </a:schemeClr>
                          </a:solidFill>
                          <a:latin typeface="Times New Roman" pitchFamily="18" charset="0"/>
                          <a:cs typeface="Times New Roman" pitchFamily="18" charset="0"/>
                        </a:rPr>
                        <a:t> </a:t>
                      </a:r>
                      <a:r>
                        <a:rPr lang="en-US" sz="2200" b="1" baseline="0" dirty="0" err="1" smtClean="0">
                          <a:solidFill>
                            <a:schemeClr val="tx1">
                              <a:lumMod val="95000"/>
                              <a:lumOff val="5000"/>
                            </a:schemeClr>
                          </a:solidFill>
                          <a:latin typeface="Times New Roman" pitchFamily="18" charset="0"/>
                          <a:cs typeface="Times New Roman" pitchFamily="18" charset="0"/>
                        </a:rPr>
                        <a:t>dục</a:t>
                      </a:r>
                      <a:endParaRPr lang="en-US" sz="2200" b="1" dirty="0">
                        <a:solidFill>
                          <a:schemeClr val="tx1">
                            <a:lumMod val="95000"/>
                            <a:lumOff val="5000"/>
                          </a:schemeClr>
                        </a:solidFill>
                        <a:latin typeface="Times New Roman" pitchFamily="18" charset="0"/>
                        <a:cs typeface="Times New Roman" pitchFamily="18" charset="0"/>
                      </a:endParaRPr>
                    </a:p>
                  </a:txBody>
                  <a:tcPr marL="91667" marR="91667" anchor="ctr">
                    <a:lnL w="19050" cap="flat" cmpd="sng" algn="ctr">
                      <a:solidFill>
                        <a:srgbClr val="D2A000"/>
                      </a:solidFill>
                      <a:prstDash val="solid"/>
                      <a:round/>
                      <a:headEnd type="none" w="med" len="med"/>
                      <a:tailEnd type="none" w="med" len="med"/>
                    </a:lnL>
                    <a:lnR w="19050" cap="flat" cmpd="sng" algn="ctr">
                      <a:solidFill>
                        <a:srgbClr val="D2A000"/>
                      </a:solidFill>
                      <a:prstDash val="solid"/>
                      <a:round/>
                      <a:headEnd type="none" w="med" len="med"/>
                      <a:tailEnd type="none" w="med" len="med"/>
                    </a:lnR>
                    <a:lnT w="19050" cap="flat" cmpd="sng" algn="ctr">
                      <a:solidFill>
                        <a:srgbClr val="D2A000"/>
                      </a:solidFill>
                      <a:prstDash val="solid"/>
                      <a:round/>
                      <a:headEnd type="none" w="med" len="med"/>
                      <a:tailEnd type="none" w="med" len="med"/>
                    </a:lnT>
                    <a:lnB w="19050" cap="flat" cmpd="sng" algn="ctr">
                      <a:solidFill>
                        <a:srgbClr val="D2A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lnSpc>
                          <a:spcPct val="100000"/>
                        </a:lnSpc>
                      </a:pPr>
                      <a:r>
                        <a:rPr lang="en-US" sz="2200" b="1" dirty="0" err="1" smtClean="0">
                          <a:solidFill>
                            <a:schemeClr val="tx1">
                              <a:lumMod val="95000"/>
                              <a:lumOff val="5000"/>
                            </a:schemeClr>
                          </a:solidFill>
                          <a:latin typeface="Times New Roman" pitchFamily="18" charset="0"/>
                          <a:cs typeface="Times New Roman" pitchFamily="18" charset="0"/>
                        </a:rPr>
                        <a:t>Hoạt</a:t>
                      </a:r>
                      <a:r>
                        <a:rPr lang="en-US" sz="2200" b="1" baseline="0" dirty="0" smtClean="0">
                          <a:solidFill>
                            <a:schemeClr val="tx1">
                              <a:lumMod val="95000"/>
                              <a:lumOff val="5000"/>
                            </a:schemeClr>
                          </a:solidFill>
                          <a:latin typeface="Times New Roman" pitchFamily="18" charset="0"/>
                          <a:cs typeface="Times New Roman" pitchFamily="18" charset="0"/>
                        </a:rPr>
                        <a:t> </a:t>
                      </a:r>
                      <a:r>
                        <a:rPr lang="en-US" sz="2200" b="1" baseline="0" dirty="0" err="1" smtClean="0">
                          <a:solidFill>
                            <a:schemeClr val="tx1">
                              <a:lumMod val="95000"/>
                              <a:lumOff val="5000"/>
                            </a:schemeClr>
                          </a:solidFill>
                          <a:latin typeface="Times New Roman" pitchFamily="18" charset="0"/>
                          <a:cs typeface="Times New Roman" pitchFamily="18" charset="0"/>
                        </a:rPr>
                        <a:t>động</a:t>
                      </a:r>
                      <a:r>
                        <a:rPr lang="en-US" sz="2200" b="1" baseline="0" dirty="0" smtClean="0">
                          <a:solidFill>
                            <a:schemeClr val="tx1">
                              <a:lumMod val="95000"/>
                              <a:lumOff val="5000"/>
                            </a:schemeClr>
                          </a:solidFill>
                          <a:latin typeface="Times New Roman" pitchFamily="18" charset="0"/>
                          <a:cs typeface="Times New Roman" pitchFamily="18" charset="0"/>
                        </a:rPr>
                        <a:t> </a:t>
                      </a:r>
                    </a:p>
                    <a:p>
                      <a:pPr algn="ctr">
                        <a:lnSpc>
                          <a:spcPct val="100000"/>
                        </a:lnSpc>
                      </a:pPr>
                      <a:r>
                        <a:rPr lang="en-US" sz="2200" b="1" baseline="0" dirty="0" err="1" smtClean="0">
                          <a:solidFill>
                            <a:schemeClr val="tx1">
                              <a:lumMod val="95000"/>
                              <a:lumOff val="5000"/>
                            </a:schemeClr>
                          </a:solidFill>
                          <a:latin typeface="Times New Roman" pitchFamily="18" charset="0"/>
                          <a:cs typeface="Times New Roman" pitchFamily="18" charset="0"/>
                        </a:rPr>
                        <a:t>trải</a:t>
                      </a:r>
                      <a:r>
                        <a:rPr lang="en-US" sz="2200" b="1" baseline="0" dirty="0" smtClean="0">
                          <a:solidFill>
                            <a:schemeClr val="tx1">
                              <a:lumMod val="95000"/>
                              <a:lumOff val="5000"/>
                            </a:schemeClr>
                          </a:solidFill>
                          <a:latin typeface="Times New Roman" pitchFamily="18" charset="0"/>
                          <a:cs typeface="Times New Roman" pitchFamily="18" charset="0"/>
                        </a:rPr>
                        <a:t> </a:t>
                      </a:r>
                      <a:r>
                        <a:rPr lang="en-US" sz="2200" b="1" baseline="0" dirty="0" err="1" smtClean="0">
                          <a:solidFill>
                            <a:schemeClr val="tx1">
                              <a:lumMod val="95000"/>
                              <a:lumOff val="5000"/>
                            </a:schemeClr>
                          </a:solidFill>
                          <a:latin typeface="Times New Roman" pitchFamily="18" charset="0"/>
                          <a:cs typeface="Times New Roman" pitchFamily="18" charset="0"/>
                        </a:rPr>
                        <a:t>nghiệm</a:t>
                      </a:r>
                      <a:endParaRPr lang="en-US" sz="2200" b="1" dirty="0">
                        <a:solidFill>
                          <a:schemeClr val="tx1">
                            <a:lumMod val="95000"/>
                            <a:lumOff val="5000"/>
                          </a:schemeClr>
                        </a:solidFill>
                        <a:latin typeface="Times New Roman" pitchFamily="18" charset="0"/>
                        <a:cs typeface="Times New Roman" pitchFamily="18" charset="0"/>
                      </a:endParaRPr>
                    </a:p>
                  </a:txBody>
                  <a:tcPr marL="91667" marR="91667" anchor="ctr">
                    <a:lnL w="19050" cap="flat" cmpd="sng" algn="ctr">
                      <a:solidFill>
                        <a:srgbClr val="D2A000"/>
                      </a:solidFill>
                      <a:prstDash val="solid"/>
                      <a:round/>
                      <a:headEnd type="none" w="med" len="med"/>
                      <a:tailEnd type="none" w="med" len="med"/>
                    </a:lnL>
                    <a:lnR w="19050" cap="flat" cmpd="sng" algn="ctr">
                      <a:solidFill>
                        <a:srgbClr val="D2A000"/>
                      </a:solidFill>
                      <a:prstDash val="solid"/>
                      <a:round/>
                      <a:headEnd type="none" w="med" len="med"/>
                      <a:tailEnd type="none" w="med" len="med"/>
                    </a:lnR>
                    <a:lnT w="19050" cap="flat" cmpd="sng" algn="ctr">
                      <a:solidFill>
                        <a:srgbClr val="D2A000"/>
                      </a:solidFill>
                      <a:prstDash val="solid"/>
                      <a:round/>
                      <a:headEnd type="none" w="med" len="med"/>
                      <a:tailEnd type="none" w="med" len="med"/>
                    </a:lnT>
                    <a:lnB w="19050" cap="flat" cmpd="sng" algn="ctr">
                      <a:solidFill>
                        <a:srgbClr val="D2A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lnSpc>
                          <a:spcPct val="100000"/>
                        </a:lnSpc>
                      </a:pPr>
                      <a:r>
                        <a:rPr lang="en-US" sz="2200" b="1" dirty="0" err="1" smtClean="0">
                          <a:solidFill>
                            <a:schemeClr val="tx1">
                              <a:lumMod val="95000"/>
                              <a:lumOff val="5000"/>
                            </a:schemeClr>
                          </a:solidFill>
                          <a:latin typeface="Times New Roman" pitchFamily="18" charset="0"/>
                          <a:cs typeface="Times New Roman" pitchFamily="18" charset="0"/>
                        </a:rPr>
                        <a:t>Hoạt</a:t>
                      </a:r>
                      <a:r>
                        <a:rPr lang="en-US" sz="2200" b="1" baseline="0" dirty="0" smtClean="0">
                          <a:solidFill>
                            <a:schemeClr val="tx1">
                              <a:lumMod val="95000"/>
                              <a:lumOff val="5000"/>
                            </a:schemeClr>
                          </a:solidFill>
                          <a:latin typeface="Times New Roman" pitchFamily="18" charset="0"/>
                          <a:cs typeface="Times New Roman" pitchFamily="18" charset="0"/>
                        </a:rPr>
                        <a:t> </a:t>
                      </a:r>
                      <a:r>
                        <a:rPr lang="en-US" sz="2200" b="1" baseline="0" dirty="0" err="1" smtClean="0">
                          <a:solidFill>
                            <a:schemeClr val="tx1">
                              <a:lumMod val="95000"/>
                              <a:lumOff val="5000"/>
                            </a:schemeClr>
                          </a:solidFill>
                          <a:latin typeface="Times New Roman" pitchFamily="18" charset="0"/>
                          <a:cs typeface="Times New Roman" pitchFamily="18" charset="0"/>
                        </a:rPr>
                        <a:t>động</a:t>
                      </a:r>
                      <a:r>
                        <a:rPr lang="en-US" sz="2200" b="1" baseline="0" dirty="0" smtClean="0">
                          <a:solidFill>
                            <a:schemeClr val="tx1">
                              <a:lumMod val="95000"/>
                              <a:lumOff val="5000"/>
                            </a:schemeClr>
                          </a:solidFill>
                          <a:latin typeface="Times New Roman" pitchFamily="18" charset="0"/>
                          <a:cs typeface="Times New Roman" pitchFamily="18" charset="0"/>
                        </a:rPr>
                        <a:t> </a:t>
                      </a:r>
                      <a:r>
                        <a:rPr lang="en-US" sz="2200" b="1" baseline="0" dirty="0" err="1" smtClean="0">
                          <a:solidFill>
                            <a:schemeClr val="tx1">
                              <a:lumMod val="95000"/>
                              <a:lumOff val="5000"/>
                            </a:schemeClr>
                          </a:solidFill>
                          <a:latin typeface="Times New Roman" pitchFamily="18" charset="0"/>
                          <a:cs typeface="Times New Roman" pitchFamily="18" charset="0"/>
                        </a:rPr>
                        <a:t>tập</a:t>
                      </a:r>
                      <a:r>
                        <a:rPr lang="en-US" sz="2200" b="1" baseline="0" dirty="0" smtClean="0">
                          <a:solidFill>
                            <a:schemeClr val="tx1">
                              <a:lumMod val="95000"/>
                              <a:lumOff val="5000"/>
                            </a:schemeClr>
                          </a:solidFill>
                          <a:latin typeface="Times New Roman" pitchFamily="18" charset="0"/>
                          <a:cs typeface="Times New Roman" pitchFamily="18" charset="0"/>
                        </a:rPr>
                        <a:t> </a:t>
                      </a:r>
                      <a:r>
                        <a:rPr lang="en-US" sz="2200" b="1" baseline="0" dirty="0" err="1" smtClean="0">
                          <a:solidFill>
                            <a:schemeClr val="tx1">
                              <a:lumMod val="95000"/>
                              <a:lumOff val="5000"/>
                            </a:schemeClr>
                          </a:solidFill>
                          <a:latin typeface="Times New Roman" pitchFamily="18" charset="0"/>
                          <a:cs typeface="Times New Roman" pitchFamily="18" charset="0"/>
                        </a:rPr>
                        <a:t>thể</a:t>
                      </a:r>
                      <a:endParaRPr lang="en-US" sz="2200" b="1" dirty="0">
                        <a:solidFill>
                          <a:schemeClr val="tx1">
                            <a:lumMod val="95000"/>
                            <a:lumOff val="5000"/>
                          </a:schemeClr>
                        </a:solidFill>
                        <a:latin typeface="Times New Roman" pitchFamily="18" charset="0"/>
                        <a:cs typeface="Times New Roman" pitchFamily="18" charset="0"/>
                      </a:endParaRPr>
                    </a:p>
                  </a:txBody>
                  <a:tcPr marL="91667" marR="91667" anchor="ctr">
                    <a:lnL w="19050" cap="flat" cmpd="sng" algn="ctr">
                      <a:solidFill>
                        <a:srgbClr val="D2A000"/>
                      </a:solidFill>
                      <a:prstDash val="solid"/>
                      <a:round/>
                      <a:headEnd type="none" w="med" len="med"/>
                      <a:tailEnd type="none" w="med" len="med"/>
                    </a:lnL>
                    <a:lnR w="19050" cap="flat" cmpd="sng" algn="ctr">
                      <a:solidFill>
                        <a:srgbClr val="D2A000"/>
                      </a:solidFill>
                      <a:prstDash val="solid"/>
                      <a:round/>
                      <a:headEnd type="none" w="med" len="med"/>
                      <a:tailEnd type="none" w="med" len="med"/>
                    </a:lnR>
                    <a:lnT w="19050" cap="flat" cmpd="sng" algn="ctr">
                      <a:solidFill>
                        <a:srgbClr val="D2A000"/>
                      </a:solidFill>
                      <a:prstDash val="solid"/>
                      <a:round/>
                      <a:headEnd type="none" w="med" len="med"/>
                      <a:tailEnd type="none" w="med" len="med"/>
                    </a:lnT>
                    <a:lnB w="19050" cap="flat" cmpd="sng" algn="ctr">
                      <a:solidFill>
                        <a:srgbClr val="D2A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 xmlns:a16="http://schemas.microsoft.com/office/drawing/2014/main" val="723426053"/>
                  </a:ext>
                </a:extLst>
              </a:tr>
              <a:tr h="441502">
                <a:tc vMerge="1">
                  <a:txBody>
                    <a:bodyPr/>
                    <a:lstStyle/>
                    <a:p>
                      <a:pPr algn="ctr">
                        <a:lnSpc>
                          <a:spcPct val="150000"/>
                        </a:lnSpc>
                      </a:pPr>
                      <a:endParaRPr lang="en-US" sz="1600" dirty="0">
                        <a:solidFill>
                          <a:schemeClr val="tx1">
                            <a:lumMod val="95000"/>
                            <a:lumOff val="5000"/>
                          </a:schemeClr>
                        </a:solidFill>
                        <a:latin typeface="VL Kaleko 105 Round" pitchFamily="50" charset="0"/>
                      </a:endParaRPr>
                    </a:p>
                  </a:txBody>
                  <a:tcPr anchor="ctr">
                    <a:lnL w="19050" cap="flat" cmpd="sng" algn="ctr">
                      <a:solidFill>
                        <a:srgbClr val="D2A000"/>
                      </a:solidFill>
                      <a:prstDash val="solid"/>
                      <a:round/>
                      <a:headEnd type="none" w="med" len="med"/>
                      <a:tailEnd type="none" w="med" len="med"/>
                    </a:lnL>
                    <a:lnR w="19050" cap="flat" cmpd="sng" algn="ctr">
                      <a:solidFill>
                        <a:srgbClr val="D2A000"/>
                      </a:solidFill>
                      <a:prstDash val="solid"/>
                      <a:round/>
                      <a:headEnd type="none" w="med" len="med"/>
                      <a:tailEnd type="none" w="med" len="med"/>
                    </a:lnR>
                    <a:lnT w="19050" cap="flat" cmpd="sng" algn="ctr">
                      <a:solidFill>
                        <a:srgbClr val="D2A000"/>
                      </a:solidFill>
                      <a:prstDash val="solid"/>
                      <a:round/>
                      <a:headEnd type="none" w="med" len="med"/>
                      <a:tailEnd type="none" w="med" len="med"/>
                    </a:lnT>
                    <a:lnB w="19050" cap="flat" cmpd="sng" algn="ctr">
                      <a:solidFill>
                        <a:srgbClr val="D2A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0000"/>
                        </a:lnSpc>
                      </a:pPr>
                      <a:r>
                        <a:rPr lang="en-US" sz="2200" b="1" dirty="0" smtClean="0">
                          <a:solidFill>
                            <a:schemeClr val="tx1">
                              <a:lumMod val="95000"/>
                              <a:lumOff val="5000"/>
                            </a:schemeClr>
                          </a:solidFill>
                          <a:latin typeface="Times New Roman" pitchFamily="18" charset="0"/>
                          <a:cs typeface="Times New Roman" pitchFamily="18" charset="0"/>
                        </a:rPr>
                        <a:t>5</a:t>
                      </a:r>
                      <a:endParaRPr lang="en-US" sz="2200" b="1" dirty="0">
                        <a:solidFill>
                          <a:schemeClr val="tx1">
                            <a:lumMod val="95000"/>
                            <a:lumOff val="5000"/>
                          </a:schemeClr>
                        </a:solidFill>
                        <a:latin typeface="Times New Roman" pitchFamily="18" charset="0"/>
                        <a:cs typeface="Times New Roman" pitchFamily="18" charset="0"/>
                      </a:endParaRPr>
                    </a:p>
                  </a:txBody>
                  <a:tcPr marL="91667" marR="91667" anchor="ctr">
                    <a:lnL w="19050" cap="flat" cmpd="sng" algn="ctr">
                      <a:solidFill>
                        <a:srgbClr val="D2A000"/>
                      </a:solidFill>
                      <a:prstDash val="solid"/>
                      <a:round/>
                      <a:headEnd type="none" w="med" len="med"/>
                      <a:tailEnd type="none" w="med" len="med"/>
                    </a:lnL>
                    <a:lnR w="19050" cap="flat" cmpd="sng" algn="ctr">
                      <a:solidFill>
                        <a:srgbClr val="D2A000"/>
                      </a:solidFill>
                      <a:prstDash val="solid"/>
                      <a:round/>
                      <a:headEnd type="none" w="med" len="med"/>
                      <a:tailEnd type="none" w="med" len="med"/>
                    </a:lnR>
                    <a:lnT w="19050" cap="flat" cmpd="sng" algn="ctr">
                      <a:solidFill>
                        <a:srgbClr val="D2A000"/>
                      </a:solidFill>
                      <a:prstDash val="solid"/>
                      <a:round/>
                      <a:headEnd type="none" w="med" len="med"/>
                      <a:tailEnd type="none" w="med" len="med"/>
                    </a:lnT>
                    <a:lnB w="19050" cap="flat" cmpd="sng" algn="ctr">
                      <a:solidFill>
                        <a:srgbClr val="D2A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lnSpc>
                          <a:spcPct val="100000"/>
                        </a:lnSpc>
                      </a:pPr>
                      <a:r>
                        <a:rPr lang="en-US" sz="2200" b="1" dirty="0" err="1" smtClean="0">
                          <a:solidFill>
                            <a:schemeClr val="tx1">
                              <a:lumMod val="95000"/>
                              <a:lumOff val="5000"/>
                            </a:schemeClr>
                          </a:solidFill>
                          <a:latin typeface="Times New Roman" pitchFamily="18" charset="0"/>
                          <a:cs typeface="Times New Roman" pitchFamily="18" charset="0"/>
                        </a:rPr>
                        <a:t>Toán</a:t>
                      </a:r>
                      <a:endParaRPr lang="en-US" sz="2200" b="1" dirty="0">
                        <a:solidFill>
                          <a:schemeClr val="tx1">
                            <a:lumMod val="95000"/>
                            <a:lumOff val="5000"/>
                          </a:schemeClr>
                        </a:solidFill>
                        <a:latin typeface="Times New Roman" pitchFamily="18" charset="0"/>
                        <a:cs typeface="Times New Roman" pitchFamily="18" charset="0"/>
                      </a:endParaRPr>
                    </a:p>
                  </a:txBody>
                  <a:tcPr marL="91667" marR="91667" anchor="ctr">
                    <a:lnL w="19050" cap="flat" cmpd="sng" algn="ctr">
                      <a:solidFill>
                        <a:srgbClr val="D2A000"/>
                      </a:solidFill>
                      <a:prstDash val="solid"/>
                      <a:round/>
                      <a:headEnd type="none" w="med" len="med"/>
                      <a:tailEnd type="none" w="med" len="med"/>
                    </a:lnL>
                    <a:lnR w="19050" cap="flat" cmpd="sng" algn="ctr">
                      <a:solidFill>
                        <a:srgbClr val="D2A000"/>
                      </a:solidFill>
                      <a:prstDash val="solid"/>
                      <a:round/>
                      <a:headEnd type="none" w="med" len="med"/>
                      <a:tailEnd type="none" w="med" len="med"/>
                    </a:lnR>
                    <a:lnT w="19050" cap="flat" cmpd="sng" algn="ctr">
                      <a:solidFill>
                        <a:srgbClr val="D2A000"/>
                      </a:solidFill>
                      <a:prstDash val="solid"/>
                      <a:round/>
                      <a:headEnd type="none" w="med" len="med"/>
                      <a:tailEnd type="none" w="med" len="med"/>
                    </a:lnT>
                    <a:lnB w="19050" cap="flat" cmpd="sng" algn="ctr">
                      <a:solidFill>
                        <a:srgbClr val="D2A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lnSpc>
                          <a:spcPct val="100000"/>
                        </a:lnSpc>
                      </a:pPr>
                      <a:endParaRPr lang="en-US" sz="2200" b="1" dirty="0">
                        <a:solidFill>
                          <a:schemeClr val="tx1">
                            <a:lumMod val="95000"/>
                            <a:lumOff val="5000"/>
                          </a:schemeClr>
                        </a:solidFill>
                        <a:latin typeface="Times New Roman" pitchFamily="18" charset="0"/>
                        <a:cs typeface="Times New Roman" pitchFamily="18" charset="0"/>
                      </a:endParaRPr>
                    </a:p>
                  </a:txBody>
                  <a:tcPr marL="91667" marR="91667" anchor="ctr">
                    <a:lnL w="19050" cap="flat" cmpd="sng" algn="ctr">
                      <a:solidFill>
                        <a:srgbClr val="D2A000"/>
                      </a:solidFill>
                      <a:prstDash val="solid"/>
                      <a:round/>
                      <a:headEnd type="none" w="med" len="med"/>
                      <a:tailEnd type="none" w="med" len="med"/>
                    </a:lnL>
                    <a:lnR w="19050" cap="flat" cmpd="sng" algn="ctr">
                      <a:solidFill>
                        <a:srgbClr val="D2A000"/>
                      </a:solidFill>
                      <a:prstDash val="solid"/>
                      <a:round/>
                      <a:headEnd type="none" w="med" len="med"/>
                      <a:tailEnd type="none" w="med" len="med"/>
                    </a:lnR>
                    <a:lnT w="19050" cap="flat" cmpd="sng" algn="ctr">
                      <a:solidFill>
                        <a:srgbClr val="D2A000"/>
                      </a:solidFill>
                      <a:prstDash val="solid"/>
                      <a:round/>
                      <a:headEnd type="none" w="med" len="med"/>
                      <a:tailEnd type="none" w="med" len="med"/>
                    </a:lnT>
                    <a:lnB w="19050" cap="flat" cmpd="sng" algn="ctr">
                      <a:solidFill>
                        <a:srgbClr val="D2A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lnSpc>
                          <a:spcPct val="100000"/>
                        </a:lnSpc>
                      </a:pPr>
                      <a:endParaRPr lang="en-US" sz="2200" b="1" dirty="0">
                        <a:solidFill>
                          <a:schemeClr val="tx1">
                            <a:lumMod val="95000"/>
                            <a:lumOff val="5000"/>
                          </a:schemeClr>
                        </a:solidFill>
                        <a:latin typeface="Times New Roman" pitchFamily="18" charset="0"/>
                        <a:cs typeface="Times New Roman" pitchFamily="18" charset="0"/>
                      </a:endParaRPr>
                    </a:p>
                  </a:txBody>
                  <a:tcPr marL="91667" marR="91667" anchor="ctr">
                    <a:lnL w="19050" cap="flat" cmpd="sng" algn="ctr">
                      <a:solidFill>
                        <a:srgbClr val="D2A000"/>
                      </a:solidFill>
                      <a:prstDash val="solid"/>
                      <a:round/>
                      <a:headEnd type="none" w="med" len="med"/>
                      <a:tailEnd type="none" w="med" len="med"/>
                    </a:lnL>
                    <a:lnR w="19050" cap="flat" cmpd="sng" algn="ctr">
                      <a:solidFill>
                        <a:srgbClr val="D2A000"/>
                      </a:solidFill>
                      <a:prstDash val="solid"/>
                      <a:round/>
                      <a:headEnd type="none" w="med" len="med"/>
                      <a:tailEnd type="none" w="med" len="med"/>
                    </a:lnR>
                    <a:lnT w="19050" cap="flat" cmpd="sng" algn="ctr">
                      <a:solidFill>
                        <a:srgbClr val="D2A000"/>
                      </a:solidFill>
                      <a:prstDash val="solid"/>
                      <a:round/>
                      <a:headEnd type="none" w="med" len="med"/>
                      <a:tailEnd type="none" w="med" len="med"/>
                    </a:lnT>
                    <a:lnB w="19050" cap="flat" cmpd="sng" algn="ctr">
                      <a:solidFill>
                        <a:srgbClr val="D2A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lnSpc>
                          <a:spcPct val="100000"/>
                        </a:lnSpc>
                      </a:pPr>
                      <a:endParaRPr lang="en-US" sz="2200" b="1" dirty="0">
                        <a:solidFill>
                          <a:schemeClr val="tx1">
                            <a:lumMod val="95000"/>
                            <a:lumOff val="5000"/>
                          </a:schemeClr>
                        </a:solidFill>
                        <a:latin typeface="Times New Roman" pitchFamily="18" charset="0"/>
                        <a:cs typeface="Times New Roman" pitchFamily="18" charset="0"/>
                      </a:endParaRPr>
                    </a:p>
                  </a:txBody>
                  <a:tcPr marL="91667" marR="91667" anchor="ctr">
                    <a:lnL w="19050" cap="flat" cmpd="sng" algn="ctr">
                      <a:solidFill>
                        <a:srgbClr val="D2A000"/>
                      </a:solidFill>
                      <a:prstDash val="solid"/>
                      <a:round/>
                      <a:headEnd type="none" w="med" len="med"/>
                      <a:tailEnd type="none" w="med" len="med"/>
                    </a:lnL>
                    <a:lnR w="19050" cap="flat" cmpd="sng" algn="ctr">
                      <a:solidFill>
                        <a:srgbClr val="D2A000"/>
                      </a:solidFill>
                      <a:prstDash val="solid"/>
                      <a:round/>
                      <a:headEnd type="none" w="med" len="med"/>
                      <a:tailEnd type="none" w="med" len="med"/>
                    </a:lnR>
                    <a:lnT w="19050" cap="flat" cmpd="sng" algn="ctr">
                      <a:solidFill>
                        <a:srgbClr val="D2A000"/>
                      </a:solidFill>
                      <a:prstDash val="solid"/>
                      <a:round/>
                      <a:headEnd type="none" w="med" len="med"/>
                      <a:tailEnd type="none" w="med" len="med"/>
                    </a:lnT>
                    <a:lnB w="19050" cap="flat" cmpd="sng" algn="ctr">
                      <a:solidFill>
                        <a:srgbClr val="D2A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lnSpc>
                          <a:spcPct val="100000"/>
                        </a:lnSpc>
                      </a:pPr>
                      <a:endParaRPr lang="en-US" sz="2200" b="1" dirty="0">
                        <a:solidFill>
                          <a:schemeClr val="tx1">
                            <a:lumMod val="95000"/>
                            <a:lumOff val="5000"/>
                          </a:schemeClr>
                        </a:solidFill>
                        <a:latin typeface="Times New Roman" pitchFamily="18" charset="0"/>
                        <a:cs typeface="Times New Roman" pitchFamily="18" charset="0"/>
                      </a:endParaRPr>
                    </a:p>
                  </a:txBody>
                  <a:tcPr marL="91667" marR="91667" anchor="ctr">
                    <a:lnL w="19050" cap="flat" cmpd="sng" algn="ctr">
                      <a:solidFill>
                        <a:srgbClr val="D2A000"/>
                      </a:solidFill>
                      <a:prstDash val="solid"/>
                      <a:round/>
                      <a:headEnd type="none" w="med" len="med"/>
                      <a:tailEnd type="none" w="med" len="med"/>
                    </a:lnL>
                    <a:lnR w="19050" cap="flat" cmpd="sng" algn="ctr">
                      <a:solidFill>
                        <a:srgbClr val="D2A000"/>
                      </a:solidFill>
                      <a:prstDash val="solid"/>
                      <a:round/>
                      <a:headEnd type="none" w="med" len="med"/>
                      <a:tailEnd type="none" w="med" len="med"/>
                    </a:lnR>
                    <a:lnT w="19050" cap="flat" cmpd="sng" algn="ctr">
                      <a:solidFill>
                        <a:srgbClr val="D2A000"/>
                      </a:solidFill>
                      <a:prstDash val="solid"/>
                      <a:round/>
                      <a:headEnd type="none" w="med" len="med"/>
                      <a:tailEnd type="none" w="med" len="med"/>
                    </a:lnT>
                    <a:lnB w="19050" cap="flat" cmpd="sng" algn="ctr">
                      <a:solidFill>
                        <a:srgbClr val="D2A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 xmlns:a16="http://schemas.microsoft.com/office/drawing/2014/main" val="3823515805"/>
                  </a:ext>
                </a:extLst>
              </a:tr>
              <a:tr h="788396">
                <a:tc rowSpan="4">
                  <a:txBody>
                    <a:bodyPr/>
                    <a:lstStyle/>
                    <a:p>
                      <a:pPr algn="ctr">
                        <a:lnSpc>
                          <a:spcPct val="100000"/>
                        </a:lnSpc>
                      </a:pPr>
                      <a:r>
                        <a:rPr lang="en-US" sz="2200" b="1" dirty="0" err="1" smtClean="0">
                          <a:solidFill>
                            <a:schemeClr val="tx1">
                              <a:lumMod val="95000"/>
                              <a:lumOff val="5000"/>
                            </a:schemeClr>
                          </a:solidFill>
                          <a:latin typeface="Times New Roman" pitchFamily="18" charset="0"/>
                          <a:cs typeface="Times New Roman" pitchFamily="18" charset="0"/>
                        </a:rPr>
                        <a:t>Chiều</a:t>
                      </a:r>
                      <a:endParaRPr lang="en-US" sz="2200" b="1" dirty="0">
                        <a:solidFill>
                          <a:schemeClr val="tx1">
                            <a:lumMod val="95000"/>
                            <a:lumOff val="5000"/>
                          </a:schemeClr>
                        </a:solidFill>
                        <a:latin typeface="Times New Roman" pitchFamily="18" charset="0"/>
                        <a:cs typeface="Times New Roman" pitchFamily="18" charset="0"/>
                      </a:endParaRPr>
                    </a:p>
                  </a:txBody>
                  <a:tcPr marL="91667" marR="91667" anchor="ctr">
                    <a:lnL w="19050" cap="flat" cmpd="sng" algn="ctr">
                      <a:solidFill>
                        <a:srgbClr val="D2A000"/>
                      </a:solidFill>
                      <a:prstDash val="solid"/>
                      <a:round/>
                      <a:headEnd type="none" w="med" len="med"/>
                      <a:tailEnd type="none" w="med" len="med"/>
                    </a:lnL>
                    <a:lnR w="19050" cap="flat" cmpd="sng" algn="ctr">
                      <a:solidFill>
                        <a:srgbClr val="D2A000"/>
                      </a:solidFill>
                      <a:prstDash val="solid"/>
                      <a:round/>
                      <a:headEnd type="none" w="med" len="med"/>
                      <a:tailEnd type="none" w="med" len="med"/>
                    </a:lnR>
                    <a:lnT w="19050" cap="flat" cmpd="sng" algn="ctr">
                      <a:solidFill>
                        <a:srgbClr val="D2A000"/>
                      </a:solidFill>
                      <a:prstDash val="solid"/>
                      <a:round/>
                      <a:headEnd type="none" w="med" len="med"/>
                      <a:tailEnd type="none" w="med" len="med"/>
                    </a:lnT>
                    <a:lnB w="19050" cap="flat" cmpd="sng" algn="ctr">
                      <a:solidFill>
                        <a:srgbClr val="D2A000"/>
                      </a:solidFill>
                      <a:prstDash val="solid"/>
                      <a:round/>
                      <a:headEnd type="none" w="med" len="med"/>
                      <a:tailEnd type="none" w="med" len="med"/>
                    </a:lnB>
                    <a:solidFill>
                      <a:srgbClr val="FFFFFF"/>
                    </a:solidFill>
                  </a:tcPr>
                </a:tc>
                <a:tc>
                  <a:txBody>
                    <a:bodyPr/>
                    <a:lstStyle/>
                    <a:p>
                      <a:pPr algn="ctr">
                        <a:lnSpc>
                          <a:spcPct val="100000"/>
                        </a:lnSpc>
                      </a:pPr>
                      <a:r>
                        <a:rPr lang="en-US" sz="2200" b="1" dirty="0" smtClean="0">
                          <a:solidFill>
                            <a:schemeClr val="tx1">
                              <a:lumMod val="95000"/>
                              <a:lumOff val="5000"/>
                            </a:schemeClr>
                          </a:solidFill>
                          <a:latin typeface="Times New Roman" pitchFamily="18" charset="0"/>
                          <a:cs typeface="Times New Roman" pitchFamily="18" charset="0"/>
                        </a:rPr>
                        <a:t>1</a:t>
                      </a:r>
                      <a:endParaRPr lang="en-US" sz="2200" b="1" dirty="0">
                        <a:solidFill>
                          <a:schemeClr val="tx1">
                            <a:lumMod val="95000"/>
                            <a:lumOff val="5000"/>
                          </a:schemeClr>
                        </a:solidFill>
                        <a:latin typeface="Times New Roman" pitchFamily="18" charset="0"/>
                        <a:cs typeface="Times New Roman" pitchFamily="18" charset="0"/>
                      </a:endParaRPr>
                    </a:p>
                  </a:txBody>
                  <a:tcPr marL="91667" marR="91667" anchor="ctr">
                    <a:lnL w="19050" cap="flat" cmpd="sng" algn="ctr">
                      <a:solidFill>
                        <a:srgbClr val="D2A000"/>
                      </a:solidFill>
                      <a:prstDash val="solid"/>
                      <a:round/>
                      <a:headEnd type="none" w="med" len="med"/>
                      <a:tailEnd type="none" w="med" len="med"/>
                    </a:lnL>
                    <a:lnR w="19050" cap="flat" cmpd="sng" algn="ctr">
                      <a:solidFill>
                        <a:srgbClr val="D2A000"/>
                      </a:solidFill>
                      <a:prstDash val="solid"/>
                      <a:round/>
                      <a:headEnd type="none" w="med" len="med"/>
                      <a:tailEnd type="none" w="med" len="med"/>
                    </a:lnR>
                    <a:lnT w="19050" cap="flat" cmpd="sng" algn="ctr">
                      <a:solidFill>
                        <a:srgbClr val="D2A000"/>
                      </a:solidFill>
                      <a:prstDash val="solid"/>
                      <a:round/>
                      <a:headEnd type="none" w="med" len="med"/>
                      <a:tailEnd type="none" w="med" len="med"/>
                    </a:lnT>
                    <a:lnB w="19050" cap="flat" cmpd="sng" algn="ctr">
                      <a:solidFill>
                        <a:srgbClr val="D2A000"/>
                      </a:solidFill>
                      <a:prstDash val="solid"/>
                      <a:round/>
                      <a:headEnd type="none" w="med" len="med"/>
                      <a:tailEnd type="none" w="med" len="med"/>
                    </a:lnB>
                    <a:solidFill>
                      <a:srgbClr val="FFFFFF"/>
                    </a:solidFill>
                  </a:tcPr>
                </a:tc>
                <a:tc>
                  <a:txBody>
                    <a:bodyPr/>
                    <a:lstStyle/>
                    <a:p>
                      <a:pPr algn="ctr">
                        <a:lnSpc>
                          <a:spcPct val="100000"/>
                        </a:lnSpc>
                      </a:pPr>
                      <a:r>
                        <a:rPr lang="en-US" sz="2200" b="1" dirty="0" err="1" smtClean="0">
                          <a:solidFill>
                            <a:schemeClr val="tx1">
                              <a:lumMod val="95000"/>
                              <a:lumOff val="5000"/>
                            </a:schemeClr>
                          </a:solidFill>
                          <a:latin typeface="Times New Roman" pitchFamily="18" charset="0"/>
                          <a:cs typeface="Times New Roman" pitchFamily="18" charset="0"/>
                        </a:rPr>
                        <a:t>Tự</a:t>
                      </a:r>
                      <a:r>
                        <a:rPr lang="en-US" sz="2200" b="1" baseline="0" dirty="0" smtClean="0">
                          <a:solidFill>
                            <a:schemeClr val="tx1">
                              <a:lumMod val="95000"/>
                              <a:lumOff val="5000"/>
                            </a:schemeClr>
                          </a:solidFill>
                          <a:latin typeface="Times New Roman" pitchFamily="18" charset="0"/>
                          <a:cs typeface="Times New Roman" pitchFamily="18" charset="0"/>
                        </a:rPr>
                        <a:t> </a:t>
                      </a:r>
                      <a:r>
                        <a:rPr lang="en-US" sz="2200" b="1" baseline="0" dirty="0" err="1" smtClean="0">
                          <a:solidFill>
                            <a:schemeClr val="tx1">
                              <a:lumMod val="95000"/>
                              <a:lumOff val="5000"/>
                            </a:schemeClr>
                          </a:solidFill>
                          <a:latin typeface="Times New Roman" pitchFamily="18" charset="0"/>
                          <a:cs typeface="Times New Roman" pitchFamily="18" charset="0"/>
                        </a:rPr>
                        <a:t>nhiên</a:t>
                      </a:r>
                      <a:r>
                        <a:rPr lang="en-US" sz="2200" b="1" baseline="0" dirty="0" smtClean="0">
                          <a:solidFill>
                            <a:schemeClr val="tx1">
                              <a:lumMod val="95000"/>
                              <a:lumOff val="5000"/>
                            </a:schemeClr>
                          </a:solidFill>
                          <a:latin typeface="Times New Roman" pitchFamily="18" charset="0"/>
                          <a:cs typeface="Times New Roman" pitchFamily="18" charset="0"/>
                        </a:rPr>
                        <a:t> </a:t>
                      </a:r>
                      <a:r>
                        <a:rPr lang="en-US" sz="2200" b="1" baseline="0" dirty="0" err="1" smtClean="0">
                          <a:solidFill>
                            <a:schemeClr val="tx1">
                              <a:lumMod val="95000"/>
                              <a:lumOff val="5000"/>
                            </a:schemeClr>
                          </a:solidFill>
                          <a:latin typeface="Times New Roman" pitchFamily="18" charset="0"/>
                          <a:cs typeface="Times New Roman" pitchFamily="18" charset="0"/>
                        </a:rPr>
                        <a:t>xã</a:t>
                      </a:r>
                      <a:r>
                        <a:rPr lang="en-US" sz="2200" b="1" baseline="0" dirty="0" smtClean="0">
                          <a:solidFill>
                            <a:schemeClr val="tx1">
                              <a:lumMod val="95000"/>
                              <a:lumOff val="5000"/>
                            </a:schemeClr>
                          </a:solidFill>
                          <a:latin typeface="Times New Roman" pitchFamily="18" charset="0"/>
                          <a:cs typeface="Times New Roman" pitchFamily="18" charset="0"/>
                        </a:rPr>
                        <a:t> </a:t>
                      </a:r>
                      <a:r>
                        <a:rPr lang="en-US" sz="2200" b="1" baseline="0" dirty="0" err="1" smtClean="0">
                          <a:solidFill>
                            <a:schemeClr val="tx1">
                              <a:lumMod val="95000"/>
                              <a:lumOff val="5000"/>
                            </a:schemeClr>
                          </a:solidFill>
                          <a:latin typeface="Times New Roman" pitchFamily="18" charset="0"/>
                          <a:cs typeface="Times New Roman" pitchFamily="18" charset="0"/>
                        </a:rPr>
                        <a:t>hội</a:t>
                      </a:r>
                      <a:endParaRPr lang="en-US" sz="2200" b="1" dirty="0">
                        <a:solidFill>
                          <a:schemeClr val="tx1">
                            <a:lumMod val="95000"/>
                            <a:lumOff val="5000"/>
                          </a:schemeClr>
                        </a:solidFill>
                        <a:latin typeface="Times New Roman" pitchFamily="18" charset="0"/>
                        <a:cs typeface="Times New Roman" pitchFamily="18" charset="0"/>
                      </a:endParaRPr>
                    </a:p>
                  </a:txBody>
                  <a:tcPr marL="91667" marR="91667" anchor="ctr">
                    <a:lnL w="19050" cap="flat" cmpd="sng" algn="ctr">
                      <a:solidFill>
                        <a:srgbClr val="D2A000"/>
                      </a:solidFill>
                      <a:prstDash val="solid"/>
                      <a:round/>
                      <a:headEnd type="none" w="med" len="med"/>
                      <a:tailEnd type="none" w="med" len="med"/>
                    </a:lnL>
                    <a:lnR w="19050" cap="flat" cmpd="sng" algn="ctr">
                      <a:solidFill>
                        <a:srgbClr val="D2A000"/>
                      </a:solidFill>
                      <a:prstDash val="solid"/>
                      <a:round/>
                      <a:headEnd type="none" w="med" len="med"/>
                      <a:tailEnd type="none" w="med" len="med"/>
                    </a:lnR>
                    <a:lnT w="19050" cap="flat" cmpd="sng" algn="ctr">
                      <a:solidFill>
                        <a:srgbClr val="D2A000"/>
                      </a:solidFill>
                      <a:prstDash val="solid"/>
                      <a:round/>
                      <a:headEnd type="none" w="med" len="med"/>
                      <a:tailEnd type="none" w="med" len="med"/>
                    </a:lnT>
                    <a:lnB w="19050" cap="flat" cmpd="sng" algn="ctr">
                      <a:solidFill>
                        <a:srgbClr val="D2A000"/>
                      </a:solidFill>
                      <a:prstDash val="solid"/>
                      <a:round/>
                      <a:headEnd type="none" w="med" len="med"/>
                      <a:tailEnd type="none" w="med" len="med"/>
                    </a:lnB>
                    <a:solidFill>
                      <a:srgbClr val="FFFFFF"/>
                    </a:solidFill>
                  </a:tcPr>
                </a:tc>
                <a:tc>
                  <a:txBody>
                    <a:bodyPr/>
                    <a:lstStyle/>
                    <a:p>
                      <a:pPr algn="ctr">
                        <a:lnSpc>
                          <a:spcPct val="100000"/>
                        </a:lnSpc>
                      </a:pPr>
                      <a:r>
                        <a:rPr lang="en-US" sz="2200" b="1" dirty="0" err="1" smtClean="0">
                          <a:solidFill>
                            <a:schemeClr val="tx1">
                              <a:lumMod val="95000"/>
                              <a:lumOff val="5000"/>
                            </a:schemeClr>
                          </a:solidFill>
                          <a:latin typeface="Times New Roman" pitchFamily="18" charset="0"/>
                          <a:cs typeface="Times New Roman" pitchFamily="18" charset="0"/>
                        </a:rPr>
                        <a:t>Hướng</a:t>
                      </a:r>
                      <a:r>
                        <a:rPr lang="en-US" sz="2200" b="1" baseline="0" dirty="0" smtClean="0">
                          <a:solidFill>
                            <a:schemeClr val="tx1">
                              <a:lumMod val="95000"/>
                              <a:lumOff val="5000"/>
                            </a:schemeClr>
                          </a:solidFill>
                          <a:latin typeface="Times New Roman" pitchFamily="18" charset="0"/>
                          <a:cs typeface="Times New Roman" pitchFamily="18" charset="0"/>
                        </a:rPr>
                        <a:t> </a:t>
                      </a:r>
                      <a:r>
                        <a:rPr lang="en-US" sz="2200" b="1" baseline="0" dirty="0" err="1" smtClean="0">
                          <a:solidFill>
                            <a:schemeClr val="tx1">
                              <a:lumMod val="95000"/>
                              <a:lumOff val="5000"/>
                            </a:schemeClr>
                          </a:solidFill>
                          <a:latin typeface="Times New Roman" pitchFamily="18" charset="0"/>
                          <a:cs typeface="Times New Roman" pitchFamily="18" charset="0"/>
                        </a:rPr>
                        <a:t>dẫn</a:t>
                      </a:r>
                      <a:r>
                        <a:rPr lang="en-US" sz="2200" b="1" baseline="0" dirty="0" smtClean="0">
                          <a:solidFill>
                            <a:schemeClr val="tx1">
                              <a:lumMod val="95000"/>
                              <a:lumOff val="5000"/>
                            </a:schemeClr>
                          </a:solidFill>
                          <a:latin typeface="Times New Roman" pitchFamily="18" charset="0"/>
                          <a:cs typeface="Times New Roman" pitchFamily="18" charset="0"/>
                        </a:rPr>
                        <a:t> </a:t>
                      </a:r>
                      <a:r>
                        <a:rPr lang="en-US" sz="2200" b="1" baseline="0" dirty="0" err="1" smtClean="0">
                          <a:solidFill>
                            <a:schemeClr val="tx1">
                              <a:lumMod val="95000"/>
                              <a:lumOff val="5000"/>
                            </a:schemeClr>
                          </a:solidFill>
                          <a:latin typeface="Times New Roman" pitchFamily="18" charset="0"/>
                          <a:cs typeface="Times New Roman" pitchFamily="18" charset="0"/>
                        </a:rPr>
                        <a:t>học</a:t>
                      </a:r>
                      <a:endParaRPr lang="en-US" sz="2200" b="1" dirty="0">
                        <a:solidFill>
                          <a:schemeClr val="tx1">
                            <a:lumMod val="95000"/>
                            <a:lumOff val="5000"/>
                          </a:schemeClr>
                        </a:solidFill>
                        <a:latin typeface="Times New Roman" pitchFamily="18" charset="0"/>
                        <a:cs typeface="Times New Roman" pitchFamily="18" charset="0"/>
                      </a:endParaRPr>
                    </a:p>
                  </a:txBody>
                  <a:tcPr marL="91667" marR="91667" anchor="ctr">
                    <a:lnL w="19050" cap="flat" cmpd="sng" algn="ctr">
                      <a:solidFill>
                        <a:srgbClr val="D2A000"/>
                      </a:solidFill>
                      <a:prstDash val="solid"/>
                      <a:round/>
                      <a:headEnd type="none" w="med" len="med"/>
                      <a:tailEnd type="none" w="med" len="med"/>
                    </a:lnL>
                    <a:lnR w="19050" cap="flat" cmpd="sng" algn="ctr">
                      <a:solidFill>
                        <a:srgbClr val="D2A000"/>
                      </a:solidFill>
                      <a:prstDash val="solid"/>
                      <a:round/>
                      <a:headEnd type="none" w="med" len="med"/>
                      <a:tailEnd type="none" w="med" len="med"/>
                    </a:lnR>
                    <a:lnT w="19050" cap="flat" cmpd="sng" algn="ctr">
                      <a:solidFill>
                        <a:srgbClr val="D2A000"/>
                      </a:solidFill>
                      <a:prstDash val="solid"/>
                      <a:round/>
                      <a:headEnd type="none" w="med" len="med"/>
                      <a:tailEnd type="none" w="med" len="med"/>
                    </a:lnT>
                    <a:lnB w="19050" cap="flat" cmpd="sng" algn="ctr">
                      <a:solidFill>
                        <a:srgbClr val="D2A000"/>
                      </a:solidFill>
                      <a:prstDash val="solid"/>
                      <a:round/>
                      <a:headEnd type="none" w="med" len="med"/>
                      <a:tailEnd type="none" w="med" len="med"/>
                    </a:lnB>
                    <a:solidFill>
                      <a:srgbClr val="FFFFFF"/>
                    </a:solidFill>
                  </a:tcPr>
                </a:tc>
                <a:tc>
                  <a:txBody>
                    <a:bodyPr/>
                    <a:lstStyle/>
                    <a:p>
                      <a:pPr algn="ctr">
                        <a:lnSpc>
                          <a:spcPct val="100000"/>
                        </a:lnSpc>
                      </a:pPr>
                      <a:r>
                        <a:rPr lang="en-US" sz="2200" b="1" dirty="0" err="1" smtClean="0">
                          <a:solidFill>
                            <a:schemeClr val="tx1">
                              <a:lumMod val="95000"/>
                              <a:lumOff val="5000"/>
                            </a:schemeClr>
                          </a:solidFill>
                          <a:latin typeface="Times New Roman" pitchFamily="18" charset="0"/>
                          <a:cs typeface="Times New Roman" pitchFamily="18" charset="0"/>
                        </a:rPr>
                        <a:t>Tự</a:t>
                      </a:r>
                      <a:r>
                        <a:rPr lang="en-US" sz="2200" b="1" baseline="0" dirty="0" smtClean="0">
                          <a:solidFill>
                            <a:schemeClr val="tx1">
                              <a:lumMod val="95000"/>
                              <a:lumOff val="5000"/>
                            </a:schemeClr>
                          </a:solidFill>
                          <a:latin typeface="Times New Roman" pitchFamily="18" charset="0"/>
                          <a:cs typeface="Times New Roman" pitchFamily="18" charset="0"/>
                        </a:rPr>
                        <a:t> </a:t>
                      </a:r>
                      <a:r>
                        <a:rPr lang="en-US" sz="2200" b="1" baseline="0" dirty="0" err="1" smtClean="0">
                          <a:solidFill>
                            <a:schemeClr val="tx1">
                              <a:lumMod val="95000"/>
                              <a:lumOff val="5000"/>
                            </a:schemeClr>
                          </a:solidFill>
                          <a:latin typeface="Times New Roman" pitchFamily="18" charset="0"/>
                          <a:cs typeface="Times New Roman" pitchFamily="18" charset="0"/>
                        </a:rPr>
                        <a:t>nhiên</a:t>
                      </a:r>
                      <a:r>
                        <a:rPr lang="en-US" sz="2200" b="1" baseline="0" dirty="0" smtClean="0">
                          <a:solidFill>
                            <a:schemeClr val="tx1">
                              <a:lumMod val="95000"/>
                              <a:lumOff val="5000"/>
                            </a:schemeClr>
                          </a:solidFill>
                          <a:latin typeface="Times New Roman" pitchFamily="18" charset="0"/>
                          <a:cs typeface="Times New Roman" pitchFamily="18" charset="0"/>
                        </a:rPr>
                        <a:t> </a:t>
                      </a:r>
                      <a:r>
                        <a:rPr lang="en-US" sz="2200" b="1" baseline="0" dirty="0" err="1" smtClean="0">
                          <a:solidFill>
                            <a:schemeClr val="tx1">
                              <a:lumMod val="95000"/>
                              <a:lumOff val="5000"/>
                            </a:schemeClr>
                          </a:solidFill>
                          <a:latin typeface="Times New Roman" pitchFamily="18" charset="0"/>
                          <a:cs typeface="Times New Roman" pitchFamily="18" charset="0"/>
                        </a:rPr>
                        <a:t>xã</a:t>
                      </a:r>
                      <a:r>
                        <a:rPr lang="en-US" sz="2200" b="1" baseline="0" dirty="0" smtClean="0">
                          <a:solidFill>
                            <a:schemeClr val="tx1">
                              <a:lumMod val="95000"/>
                              <a:lumOff val="5000"/>
                            </a:schemeClr>
                          </a:solidFill>
                          <a:latin typeface="Times New Roman" pitchFamily="18" charset="0"/>
                          <a:cs typeface="Times New Roman" pitchFamily="18" charset="0"/>
                        </a:rPr>
                        <a:t> </a:t>
                      </a:r>
                      <a:r>
                        <a:rPr lang="en-US" sz="2200" b="1" baseline="0" dirty="0" err="1" smtClean="0">
                          <a:solidFill>
                            <a:schemeClr val="tx1">
                              <a:lumMod val="95000"/>
                              <a:lumOff val="5000"/>
                            </a:schemeClr>
                          </a:solidFill>
                          <a:latin typeface="Times New Roman" pitchFamily="18" charset="0"/>
                          <a:cs typeface="Times New Roman" pitchFamily="18" charset="0"/>
                        </a:rPr>
                        <a:t>hội</a:t>
                      </a:r>
                      <a:endParaRPr lang="en-US" sz="2200" b="1" dirty="0">
                        <a:solidFill>
                          <a:schemeClr val="tx1">
                            <a:lumMod val="95000"/>
                            <a:lumOff val="5000"/>
                          </a:schemeClr>
                        </a:solidFill>
                        <a:latin typeface="Times New Roman" pitchFamily="18" charset="0"/>
                        <a:cs typeface="Times New Roman" pitchFamily="18" charset="0"/>
                      </a:endParaRPr>
                    </a:p>
                  </a:txBody>
                  <a:tcPr marL="91667" marR="91667" anchor="ctr">
                    <a:lnL w="19050" cap="flat" cmpd="sng" algn="ctr">
                      <a:solidFill>
                        <a:srgbClr val="D2A000"/>
                      </a:solidFill>
                      <a:prstDash val="solid"/>
                      <a:round/>
                      <a:headEnd type="none" w="med" len="med"/>
                      <a:tailEnd type="none" w="med" len="med"/>
                    </a:lnL>
                    <a:lnR w="19050" cap="flat" cmpd="sng" algn="ctr">
                      <a:solidFill>
                        <a:srgbClr val="D2A000"/>
                      </a:solidFill>
                      <a:prstDash val="solid"/>
                      <a:round/>
                      <a:headEnd type="none" w="med" len="med"/>
                      <a:tailEnd type="none" w="med" len="med"/>
                    </a:lnR>
                    <a:lnT w="19050" cap="flat" cmpd="sng" algn="ctr">
                      <a:solidFill>
                        <a:srgbClr val="D2A000"/>
                      </a:solidFill>
                      <a:prstDash val="solid"/>
                      <a:round/>
                      <a:headEnd type="none" w="med" len="med"/>
                      <a:tailEnd type="none" w="med" len="med"/>
                    </a:lnT>
                    <a:lnB w="19050" cap="flat" cmpd="sng" algn="ctr">
                      <a:solidFill>
                        <a:srgbClr val="D2A000"/>
                      </a:solidFill>
                      <a:prstDash val="solid"/>
                      <a:round/>
                      <a:headEnd type="none" w="med" len="med"/>
                      <a:tailEnd type="none" w="med" len="med"/>
                    </a:lnB>
                    <a:solidFill>
                      <a:srgbClr val="FFFFFF"/>
                    </a:solidFill>
                  </a:tcPr>
                </a:tc>
                <a:tc>
                  <a:txBody>
                    <a:bodyPr/>
                    <a:lstStyle/>
                    <a:p>
                      <a:pPr algn="ctr">
                        <a:lnSpc>
                          <a:spcPct val="100000"/>
                        </a:lnSpc>
                      </a:pPr>
                      <a:r>
                        <a:rPr lang="en-US" sz="2200" b="1" dirty="0" err="1" smtClean="0">
                          <a:solidFill>
                            <a:schemeClr val="tx1">
                              <a:lumMod val="95000"/>
                              <a:lumOff val="5000"/>
                            </a:schemeClr>
                          </a:solidFill>
                          <a:latin typeface="Times New Roman" pitchFamily="18" charset="0"/>
                          <a:cs typeface="Times New Roman" pitchFamily="18" charset="0"/>
                        </a:rPr>
                        <a:t>Hướng</a:t>
                      </a:r>
                      <a:r>
                        <a:rPr lang="en-US" sz="2200" b="1" baseline="0" dirty="0" smtClean="0">
                          <a:solidFill>
                            <a:schemeClr val="tx1">
                              <a:lumMod val="95000"/>
                              <a:lumOff val="5000"/>
                            </a:schemeClr>
                          </a:solidFill>
                          <a:latin typeface="Times New Roman" pitchFamily="18" charset="0"/>
                          <a:cs typeface="Times New Roman" pitchFamily="18" charset="0"/>
                        </a:rPr>
                        <a:t> </a:t>
                      </a:r>
                      <a:r>
                        <a:rPr lang="en-US" sz="2200" b="1" baseline="0" dirty="0" err="1" smtClean="0">
                          <a:solidFill>
                            <a:schemeClr val="tx1">
                              <a:lumMod val="95000"/>
                              <a:lumOff val="5000"/>
                            </a:schemeClr>
                          </a:solidFill>
                          <a:latin typeface="Times New Roman" pitchFamily="18" charset="0"/>
                          <a:cs typeface="Times New Roman" pitchFamily="18" charset="0"/>
                        </a:rPr>
                        <a:t>dẫn</a:t>
                      </a:r>
                      <a:r>
                        <a:rPr lang="en-US" sz="2200" b="1" baseline="0" dirty="0" smtClean="0">
                          <a:solidFill>
                            <a:schemeClr val="tx1">
                              <a:lumMod val="95000"/>
                              <a:lumOff val="5000"/>
                            </a:schemeClr>
                          </a:solidFill>
                          <a:latin typeface="Times New Roman" pitchFamily="18" charset="0"/>
                          <a:cs typeface="Times New Roman" pitchFamily="18" charset="0"/>
                        </a:rPr>
                        <a:t> </a:t>
                      </a:r>
                      <a:r>
                        <a:rPr lang="en-US" sz="2200" b="1" baseline="0" dirty="0" err="1" smtClean="0">
                          <a:solidFill>
                            <a:schemeClr val="tx1">
                              <a:lumMod val="95000"/>
                              <a:lumOff val="5000"/>
                            </a:schemeClr>
                          </a:solidFill>
                          <a:latin typeface="Times New Roman" pitchFamily="18" charset="0"/>
                          <a:cs typeface="Times New Roman" pitchFamily="18" charset="0"/>
                        </a:rPr>
                        <a:t>học</a:t>
                      </a:r>
                      <a:endParaRPr lang="en-US" sz="2200" b="1" dirty="0">
                        <a:solidFill>
                          <a:schemeClr val="tx1">
                            <a:lumMod val="95000"/>
                            <a:lumOff val="5000"/>
                          </a:schemeClr>
                        </a:solidFill>
                        <a:latin typeface="Times New Roman" pitchFamily="18" charset="0"/>
                        <a:cs typeface="Times New Roman" pitchFamily="18" charset="0"/>
                      </a:endParaRPr>
                    </a:p>
                  </a:txBody>
                  <a:tcPr marL="91667" marR="91667" anchor="ctr">
                    <a:lnL w="19050" cap="flat" cmpd="sng" algn="ctr">
                      <a:solidFill>
                        <a:srgbClr val="D2A000"/>
                      </a:solidFill>
                      <a:prstDash val="solid"/>
                      <a:round/>
                      <a:headEnd type="none" w="med" len="med"/>
                      <a:tailEnd type="none" w="med" len="med"/>
                    </a:lnL>
                    <a:lnR w="19050" cap="flat" cmpd="sng" algn="ctr">
                      <a:solidFill>
                        <a:srgbClr val="D2A000"/>
                      </a:solidFill>
                      <a:prstDash val="solid"/>
                      <a:round/>
                      <a:headEnd type="none" w="med" len="med"/>
                      <a:tailEnd type="none" w="med" len="med"/>
                    </a:lnR>
                    <a:lnT w="19050" cap="flat" cmpd="sng" algn="ctr">
                      <a:solidFill>
                        <a:srgbClr val="D2A000"/>
                      </a:solidFill>
                      <a:prstDash val="solid"/>
                      <a:round/>
                      <a:headEnd type="none" w="med" len="med"/>
                      <a:tailEnd type="none" w="med" len="med"/>
                    </a:lnT>
                    <a:lnB w="19050" cap="flat" cmpd="sng" algn="ctr">
                      <a:solidFill>
                        <a:srgbClr val="D2A000"/>
                      </a:solidFill>
                      <a:prstDash val="solid"/>
                      <a:round/>
                      <a:headEnd type="none" w="med" len="med"/>
                      <a:tailEnd type="none" w="med" len="med"/>
                    </a:lnB>
                    <a:solidFill>
                      <a:srgbClr val="FFFFFF"/>
                    </a:solidFill>
                  </a:tcPr>
                </a:tc>
                <a:tc>
                  <a:txBody>
                    <a:bodyPr/>
                    <a:lstStyle/>
                    <a:p>
                      <a:pPr algn="ctr">
                        <a:lnSpc>
                          <a:spcPct val="100000"/>
                        </a:lnSpc>
                      </a:pPr>
                      <a:r>
                        <a:rPr lang="en-US" sz="2200" b="1" dirty="0" err="1" smtClean="0">
                          <a:solidFill>
                            <a:schemeClr val="tx1">
                              <a:lumMod val="95000"/>
                              <a:lumOff val="5000"/>
                            </a:schemeClr>
                          </a:solidFill>
                          <a:latin typeface="Times New Roman" pitchFamily="18" charset="0"/>
                          <a:cs typeface="Times New Roman" pitchFamily="18" charset="0"/>
                        </a:rPr>
                        <a:t>Hướng</a:t>
                      </a:r>
                      <a:r>
                        <a:rPr lang="en-US" sz="2200" b="1" baseline="0" dirty="0" smtClean="0">
                          <a:solidFill>
                            <a:schemeClr val="tx1">
                              <a:lumMod val="95000"/>
                              <a:lumOff val="5000"/>
                            </a:schemeClr>
                          </a:solidFill>
                          <a:latin typeface="Times New Roman" pitchFamily="18" charset="0"/>
                          <a:cs typeface="Times New Roman" pitchFamily="18" charset="0"/>
                        </a:rPr>
                        <a:t> </a:t>
                      </a:r>
                      <a:r>
                        <a:rPr lang="en-US" sz="2200" b="1" baseline="0" dirty="0" err="1" smtClean="0">
                          <a:solidFill>
                            <a:schemeClr val="tx1">
                              <a:lumMod val="95000"/>
                              <a:lumOff val="5000"/>
                            </a:schemeClr>
                          </a:solidFill>
                          <a:latin typeface="Times New Roman" pitchFamily="18" charset="0"/>
                          <a:cs typeface="Times New Roman" pitchFamily="18" charset="0"/>
                        </a:rPr>
                        <a:t>dẫn</a:t>
                      </a:r>
                      <a:r>
                        <a:rPr lang="en-US" sz="2200" b="1" baseline="0" dirty="0" smtClean="0">
                          <a:solidFill>
                            <a:schemeClr val="tx1">
                              <a:lumMod val="95000"/>
                              <a:lumOff val="5000"/>
                            </a:schemeClr>
                          </a:solidFill>
                          <a:latin typeface="Times New Roman" pitchFamily="18" charset="0"/>
                          <a:cs typeface="Times New Roman" pitchFamily="18" charset="0"/>
                        </a:rPr>
                        <a:t> </a:t>
                      </a:r>
                      <a:r>
                        <a:rPr lang="en-US" sz="2200" b="1" baseline="0" dirty="0" err="1" smtClean="0">
                          <a:solidFill>
                            <a:schemeClr val="tx1">
                              <a:lumMod val="95000"/>
                              <a:lumOff val="5000"/>
                            </a:schemeClr>
                          </a:solidFill>
                          <a:latin typeface="Times New Roman" pitchFamily="18" charset="0"/>
                          <a:cs typeface="Times New Roman" pitchFamily="18" charset="0"/>
                        </a:rPr>
                        <a:t>học</a:t>
                      </a:r>
                      <a:endParaRPr lang="en-US" sz="2200" b="1" dirty="0">
                        <a:solidFill>
                          <a:schemeClr val="tx1">
                            <a:lumMod val="95000"/>
                            <a:lumOff val="5000"/>
                          </a:schemeClr>
                        </a:solidFill>
                        <a:latin typeface="Times New Roman" pitchFamily="18" charset="0"/>
                        <a:cs typeface="Times New Roman" pitchFamily="18" charset="0"/>
                      </a:endParaRPr>
                    </a:p>
                  </a:txBody>
                  <a:tcPr marL="91667" marR="91667" anchor="ctr">
                    <a:lnL w="19050" cap="flat" cmpd="sng" algn="ctr">
                      <a:solidFill>
                        <a:srgbClr val="D2A000"/>
                      </a:solidFill>
                      <a:prstDash val="solid"/>
                      <a:round/>
                      <a:headEnd type="none" w="med" len="med"/>
                      <a:tailEnd type="none" w="med" len="med"/>
                    </a:lnL>
                    <a:lnR w="19050" cap="flat" cmpd="sng" algn="ctr">
                      <a:solidFill>
                        <a:srgbClr val="D2A000"/>
                      </a:solidFill>
                      <a:prstDash val="solid"/>
                      <a:round/>
                      <a:headEnd type="none" w="med" len="med"/>
                      <a:tailEnd type="none" w="med" len="med"/>
                    </a:lnR>
                    <a:lnT w="19050" cap="flat" cmpd="sng" algn="ctr">
                      <a:solidFill>
                        <a:srgbClr val="D2A000"/>
                      </a:solidFill>
                      <a:prstDash val="solid"/>
                      <a:round/>
                      <a:headEnd type="none" w="med" len="med"/>
                      <a:tailEnd type="none" w="med" len="med"/>
                    </a:lnT>
                    <a:lnB w="19050" cap="flat" cmpd="sng" algn="ctr">
                      <a:solidFill>
                        <a:srgbClr val="D2A000"/>
                      </a:solidFill>
                      <a:prstDash val="solid"/>
                      <a:round/>
                      <a:headEnd type="none" w="med" len="med"/>
                      <a:tailEnd type="none" w="med" len="med"/>
                    </a:lnB>
                    <a:solidFill>
                      <a:srgbClr val="FFFFFF"/>
                    </a:solidFill>
                  </a:tcPr>
                </a:tc>
                <a:extLst>
                  <a:ext uri="{0D108BD9-81ED-4DB2-BD59-A6C34878D82A}">
                    <a16:rowId xmlns="" xmlns:a16="http://schemas.microsoft.com/office/drawing/2014/main" val="3112709181"/>
                  </a:ext>
                </a:extLst>
              </a:tr>
              <a:tr h="788396">
                <a:tc vMerge="1">
                  <a:txBody>
                    <a:bodyPr/>
                    <a:lstStyle/>
                    <a:p>
                      <a:pPr algn="ctr">
                        <a:lnSpc>
                          <a:spcPct val="150000"/>
                        </a:lnSpc>
                      </a:pPr>
                      <a:endParaRPr lang="en-US" sz="1600" dirty="0">
                        <a:solidFill>
                          <a:schemeClr val="tx1">
                            <a:lumMod val="95000"/>
                            <a:lumOff val="5000"/>
                          </a:schemeClr>
                        </a:solidFill>
                        <a:latin typeface="VL Kaleko 105 Round" pitchFamily="50" charset="0"/>
                      </a:endParaRPr>
                    </a:p>
                  </a:txBody>
                  <a:tcPr anchor="ctr">
                    <a:lnL w="19050" cap="flat" cmpd="sng" algn="ctr">
                      <a:solidFill>
                        <a:srgbClr val="D2A000"/>
                      </a:solidFill>
                      <a:prstDash val="solid"/>
                      <a:round/>
                      <a:headEnd type="none" w="med" len="med"/>
                      <a:tailEnd type="none" w="med" len="med"/>
                    </a:lnL>
                    <a:lnR w="19050" cap="flat" cmpd="sng" algn="ctr">
                      <a:solidFill>
                        <a:srgbClr val="D2A000"/>
                      </a:solidFill>
                      <a:prstDash val="solid"/>
                      <a:round/>
                      <a:headEnd type="none" w="med" len="med"/>
                      <a:tailEnd type="none" w="med" len="med"/>
                    </a:lnR>
                    <a:lnT w="19050" cap="flat" cmpd="sng" algn="ctr">
                      <a:solidFill>
                        <a:srgbClr val="D2A000"/>
                      </a:solidFill>
                      <a:prstDash val="solid"/>
                      <a:round/>
                      <a:headEnd type="none" w="med" len="med"/>
                      <a:tailEnd type="none" w="med" len="med"/>
                    </a:lnT>
                    <a:lnB w="19050" cap="flat" cmpd="sng" algn="ctr">
                      <a:solidFill>
                        <a:srgbClr val="D2A000"/>
                      </a:solidFill>
                      <a:prstDash val="solid"/>
                      <a:round/>
                      <a:headEnd type="none" w="med" len="med"/>
                      <a:tailEnd type="none" w="med" len="med"/>
                    </a:lnB>
                    <a:solidFill>
                      <a:srgbClr val="FFFFFF"/>
                    </a:solidFill>
                  </a:tcPr>
                </a:tc>
                <a:tc>
                  <a:txBody>
                    <a:bodyPr/>
                    <a:lstStyle/>
                    <a:p>
                      <a:pPr algn="ctr">
                        <a:lnSpc>
                          <a:spcPct val="100000"/>
                        </a:lnSpc>
                      </a:pPr>
                      <a:r>
                        <a:rPr lang="en-US" sz="2200" b="1" dirty="0" smtClean="0">
                          <a:solidFill>
                            <a:schemeClr val="tx1">
                              <a:lumMod val="95000"/>
                              <a:lumOff val="5000"/>
                            </a:schemeClr>
                          </a:solidFill>
                          <a:latin typeface="Times New Roman" pitchFamily="18" charset="0"/>
                          <a:cs typeface="Times New Roman" pitchFamily="18" charset="0"/>
                        </a:rPr>
                        <a:t>2</a:t>
                      </a:r>
                      <a:endParaRPr lang="en-US" sz="2200" b="1" dirty="0">
                        <a:solidFill>
                          <a:schemeClr val="tx1">
                            <a:lumMod val="95000"/>
                            <a:lumOff val="5000"/>
                          </a:schemeClr>
                        </a:solidFill>
                        <a:latin typeface="Times New Roman" pitchFamily="18" charset="0"/>
                        <a:cs typeface="Times New Roman" pitchFamily="18" charset="0"/>
                      </a:endParaRPr>
                    </a:p>
                  </a:txBody>
                  <a:tcPr marL="91667" marR="91667" anchor="ctr">
                    <a:lnL w="19050" cap="flat" cmpd="sng" algn="ctr">
                      <a:solidFill>
                        <a:srgbClr val="D2A000"/>
                      </a:solidFill>
                      <a:prstDash val="solid"/>
                      <a:round/>
                      <a:headEnd type="none" w="med" len="med"/>
                      <a:tailEnd type="none" w="med" len="med"/>
                    </a:lnL>
                    <a:lnR w="19050" cap="flat" cmpd="sng" algn="ctr">
                      <a:solidFill>
                        <a:srgbClr val="D2A000"/>
                      </a:solidFill>
                      <a:prstDash val="solid"/>
                      <a:round/>
                      <a:headEnd type="none" w="med" len="med"/>
                      <a:tailEnd type="none" w="med" len="med"/>
                    </a:lnR>
                    <a:lnT w="19050" cap="flat" cmpd="sng" algn="ctr">
                      <a:solidFill>
                        <a:srgbClr val="D2A000"/>
                      </a:solidFill>
                      <a:prstDash val="solid"/>
                      <a:round/>
                      <a:headEnd type="none" w="med" len="med"/>
                      <a:tailEnd type="none" w="med" len="med"/>
                    </a:lnT>
                    <a:lnB w="19050" cap="flat" cmpd="sng" algn="ctr">
                      <a:solidFill>
                        <a:srgbClr val="D2A000"/>
                      </a:solidFill>
                      <a:prstDash val="solid"/>
                      <a:round/>
                      <a:headEnd type="none" w="med" len="med"/>
                      <a:tailEnd type="none" w="med" len="med"/>
                    </a:lnB>
                    <a:solidFill>
                      <a:srgbClr val="FFFFFF"/>
                    </a:solidFill>
                  </a:tcPr>
                </a:tc>
                <a:tc>
                  <a:txBody>
                    <a:bodyPr/>
                    <a:lstStyle/>
                    <a:p>
                      <a:pPr algn="ctr">
                        <a:lnSpc>
                          <a:spcPct val="100000"/>
                        </a:lnSpc>
                      </a:pPr>
                      <a:r>
                        <a:rPr lang="en-US" sz="2200" b="1" dirty="0" err="1" smtClean="0">
                          <a:solidFill>
                            <a:schemeClr val="tx1">
                              <a:lumMod val="95000"/>
                              <a:lumOff val="5000"/>
                            </a:schemeClr>
                          </a:solidFill>
                          <a:latin typeface="Times New Roman" pitchFamily="18" charset="0"/>
                          <a:cs typeface="Times New Roman" pitchFamily="18" charset="0"/>
                        </a:rPr>
                        <a:t>Hướng</a:t>
                      </a:r>
                      <a:r>
                        <a:rPr lang="en-US" sz="2200" b="1" baseline="0" dirty="0" smtClean="0">
                          <a:solidFill>
                            <a:schemeClr val="tx1">
                              <a:lumMod val="95000"/>
                              <a:lumOff val="5000"/>
                            </a:schemeClr>
                          </a:solidFill>
                          <a:latin typeface="Times New Roman" pitchFamily="18" charset="0"/>
                          <a:cs typeface="Times New Roman" pitchFamily="18" charset="0"/>
                        </a:rPr>
                        <a:t> </a:t>
                      </a:r>
                      <a:r>
                        <a:rPr lang="en-US" sz="2200" b="1" baseline="0" dirty="0" err="1" smtClean="0">
                          <a:solidFill>
                            <a:schemeClr val="tx1">
                              <a:lumMod val="95000"/>
                              <a:lumOff val="5000"/>
                            </a:schemeClr>
                          </a:solidFill>
                          <a:latin typeface="Times New Roman" pitchFamily="18" charset="0"/>
                          <a:cs typeface="Times New Roman" pitchFamily="18" charset="0"/>
                        </a:rPr>
                        <a:t>dẫn</a:t>
                      </a:r>
                      <a:r>
                        <a:rPr lang="en-US" sz="2200" b="1" baseline="0" dirty="0" smtClean="0">
                          <a:solidFill>
                            <a:schemeClr val="tx1">
                              <a:lumMod val="95000"/>
                              <a:lumOff val="5000"/>
                            </a:schemeClr>
                          </a:solidFill>
                          <a:latin typeface="Times New Roman" pitchFamily="18" charset="0"/>
                          <a:cs typeface="Times New Roman" pitchFamily="18" charset="0"/>
                        </a:rPr>
                        <a:t> </a:t>
                      </a:r>
                      <a:r>
                        <a:rPr lang="en-US" sz="2200" b="1" baseline="0" dirty="0" err="1" smtClean="0">
                          <a:solidFill>
                            <a:schemeClr val="tx1">
                              <a:lumMod val="95000"/>
                              <a:lumOff val="5000"/>
                            </a:schemeClr>
                          </a:solidFill>
                          <a:latin typeface="Times New Roman" pitchFamily="18" charset="0"/>
                          <a:cs typeface="Times New Roman" pitchFamily="18" charset="0"/>
                        </a:rPr>
                        <a:t>học</a:t>
                      </a:r>
                      <a:endParaRPr lang="en-US" sz="2200" b="1" dirty="0">
                        <a:solidFill>
                          <a:schemeClr val="tx1">
                            <a:lumMod val="95000"/>
                            <a:lumOff val="5000"/>
                          </a:schemeClr>
                        </a:solidFill>
                        <a:latin typeface="Times New Roman" pitchFamily="18" charset="0"/>
                        <a:cs typeface="Times New Roman" pitchFamily="18" charset="0"/>
                      </a:endParaRPr>
                    </a:p>
                  </a:txBody>
                  <a:tcPr marL="91667" marR="91667" anchor="ctr">
                    <a:lnL w="19050" cap="flat" cmpd="sng" algn="ctr">
                      <a:solidFill>
                        <a:srgbClr val="D2A000"/>
                      </a:solidFill>
                      <a:prstDash val="solid"/>
                      <a:round/>
                      <a:headEnd type="none" w="med" len="med"/>
                      <a:tailEnd type="none" w="med" len="med"/>
                    </a:lnL>
                    <a:lnR w="19050" cap="flat" cmpd="sng" algn="ctr">
                      <a:solidFill>
                        <a:srgbClr val="D2A000"/>
                      </a:solidFill>
                      <a:prstDash val="solid"/>
                      <a:round/>
                      <a:headEnd type="none" w="med" len="med"/>
                      <a:tailEnd type="none" w="med" len="med"/>
                    </a:lnR>
                    <a:lnT w="19050" cap="flat" cmpd="sng" algn="ctr">
                      <a:solidFill>
                        <a:srgbClr val="D2A000"/>
                      </a:solidFill>
                      <a:prstDash val="solid"/>
                      <a:round/>
                      <a:headEnd type="none" w="med" len="med"/>
                      <a:tailEnd type="none" w="med" len="med"/>
                    </a:lnT>
                    <a:lnB w="19050" cap="flat" cmpd="sng" algn="ctr">
                      <a:solidFill>
                        <a:srgbClr val="D2A000"/>
                      </a:solidFill>
                      <a:prstDash val="solid"/>
                      <a:round/>
                      <a:headEnd type="none" w="med" len="med"/>
                      <a:tailEnd type="none" w="med" len="med"/>
                    </a:lnB>
                    <a:solidFill>
                      <a:srgbClr val="FFFFFF"/>
                    </a:solidFill>
                  </a:tcPr>
                </a:tc>
                <a:tc>
                  <a:txBody>
                    <a:bodyPr/>
                    <a:lstStyle/>
                    <a:p>
                      <a:pPr algn="ctr">
                        <a:lnSpc>
                          <a:spcPct val="100000"/>
                        </a:lnSpc>
                      </a:pPr>
                      <a:r>
                        <a:rPr lang="en-US" sz="2200" b="1" dirty="0" err="1" smtClean="0">
                          <a:solidFill>
                            <a:schemeClr val="tx1">
                              <a:lumMod val="95000"/>
                              <a:lumOff val="5000"/>
                            </a:schemeClr>
                          </a:solidFill>
                          <a:latin typeface="Times New Roman" pitchFamily="18" charset="0"/>
                          <a:cs typeface="Times New Roman" pitchFamily="18" charset="0"/>
                        </a:rPr>
                        <a:t>Hoạt</a:t>
                      </a:r>
                      <a:r>
                        <a:rPr lang="en-US" sz="2200" b="1" baseline="0" dirty="0" smtClean="0">
                          <a:solidFill>
                            <a:schemeClr val="tx1">
                              <a:lumMod val="95000"/>
                              <a:lumOff val="5000"/>
                            </a:schemeClr>
                          </a:solidFill>
                          <a:latin typeface="Times New Roman" pitchFamily="18" charset="0"/>
                          <a:cs typeface="Times New Roman" pitchFamily="18" charset="0"/>
                        </a:rPr>
                        <a:t> </a:t>
                      </a:r>
                      <a:r>
                        <a:rPr lang="en-US" sz="2200" b="1" baseline="0" dirty="0" err="1" smtClean="0">
                          <a:solidFill>
                            <a:schemeClr val="tx1">
                              <a:lumMod val="95000"/>
                              <a:lumOff val="5000"/>
                            </a:schemeClr>
                          </a:solidFill>
                          <a:latin typeface="Times New Roman" pitchFamily="18" charset="0"/>
                          <a:cs typeface="Times New Roman" pitchFamily="18" charset="0"/>
                        </a:rPr>
                        <a:t>động</a:t>
                      </a:r>
                      <a:endParaRPr lang="en-US" sz="2200" b="1" baseline="0" dirty="0" smtClean="0">
                        <a:solidFill>
                          <a:schemeClr val="tx1">
                            <a:lumMod val="95000"/>
                            <a:lumOff val="5000"/>
                          </a:schemeClr>
                        </a:solidFill>
                        <a:latin typeface="Times New Roman" pitchFamily="18" charset="0"/>
                        <a:cs typeface="Times New Roman" pitchFamily="18" charset="0"/>
                      </a:endParaRPr>
                    </a:p>
                    <a:p>
                      <a:pPr algn="ctr">
                        <a:lnSpc>
                          <a:spcPct val="100000"/>
                        </a:lnSpc>
                      </a:pPr>
                      <a:r>
                        <a:rPr lang="en-US" sz="2200" b="1" baseline="0" dirty="0" smtClean="0">
                          <a:solidFill>
                            <a:schemeClr val="tx1">
                              <a:lumMod val="95000"/>
                              <a:lumOff val="5000"/>
                            </a:schemeClr>
                          </a:solidFill>
                          <a:latin typeface="Times New Roman" pitchFamily="18" charset="0"/>
                          <a:cs typeface="Times New Roman" pitchFamily="18" charset="0"/>
                        </a:rPr>
                        <a:t> </a:t>
                      </a:r>
                      <a:r>
                        <a:rPr lang="en-US" sz="2200" b="1" baseline="0" dirty="0" err="1" smtClean="0">
                          <a:solidFill>
                            <a:schemeClr val="tx1">
                              <a:lumMod val="95000"/>
                              <a:lumOff val="5000"/>
                            </a:schemeClr>
                          </a:solidFill>
                          <a:latin typeface="Times New Roman" pitchFamily="18" charset="0"/>
                          <a:cs typeface="Times New Roman" pitchFamily="18" charset="0"/>
                        </a:rPr>
                        <a:t>tập</a:t>
                      </a:r>
                      <a:r>
                        <a:rPr lang="en-US" sz="2200" b="1" baseline="0" dirty="0" smtClean="0">
                          <a:solidFill>
                            <a:schemeClr val="tx1">
                              <a:lumMod val="95000"/>
                              <a:lumOff val="5000"/>
                            </a:schemeClr>
                          </a:solidFill>
                          <a:latin typeface="Times New Roman" pitchFamily="18" charset="0"/>
                          <a:cs typeface="Times New Roman" pitchFamily="18" charset="0"/>
                        </a:rPr>
                        <a:t> </a:t>
                      </a:r>
                      <a:r>
                        <a:rPr lang="en-US" sz="2200" b="1" baseline="0" dirty="0" err="1" smtClean="0">
                          <a:solidFill>
                            <a:schemeClr val="tx1">
                              <a:lumMod val="95000"/>
                              <a:lumOff val="5000"/>
                            </a:schemeClr>
                          </a:solidFill>
                          <a:latin typeface="Times New Roman" pitchFamily="18" charset="0"/>
                          <a:cs typeface="Times New Roman" pitchFamily="18" charset="0"/>
                        </a:rPr>
                        <a:t>thể</a:t>
                      </a:r>
                      <a:endParaRPr lang="en-US" sz="2200" b="1" dirty="0">
                        <a:solidFill>
                          <a:schemeClr val="tx1">
                            <a:lumMod val="95000"/>
                            <a:lumOff val="5000"/>
                          </a:schemeClr>
                        </a:solidFill>
                        <a:latin typeface="Times New Roman" pitchFamily="18" charset="0"/>
                        <a:cs typeface="Times New Roman" pitchFamily="18" charset="0"/>
                      </a:endParaRPr>
                    </a:p>
                  </a:txBody>
                  <a:tcPr marL="91667" marR="91667" anchor="ctr">
                    <a:lnL w="19050" cap="flat" cmpd="sng" algn="ctr">
                      <a:solidFill>
                        <a:srgbClr val="D2A000"/>
                      </a:solidFill>
                      <a:prstDash val="solid"/>
                      <a:round/>
                      <a:headEnd type="none" w="med" len="med"/>
                      <a:tailEnd type="none" w="med" len="med"/>
                    </a:lnL>
                    <a:lnR w="19050" cap="flat" cmpd="sng" algn="ctr">
                      <a:solidFill>
                        <a:srgbClr val="D2A000"/>
                      </a:solidFill>
                      <a:prstDash val="solid"/>
                      <a:round/>
                      <a:headEnd type="none" w="med" len="med"/>
                      <a:tailEnd type="none" w="med" len="med"/>
                    </a:lnR>
                    <a:lnT w="19050" cap="flat" cmpd="sng" algn="ctr">
                      <a:solidFill>
                        <a:srgbClr val="D2A000"/>
                      </a:solidFill>
                      <a:prstDash val="solid"/>
                      <a:round/>
                      <a:headEnd type="none" w="med" len="med"/>
                      <a:tailEnd type="none" w="med" len="med"/>
                    </a:lnT>
                    <a:lnB w="19050" cap="flat" cmpd="sng" algn="ctr">
                      <a:solidFill>
                        <a:srgbClr val="D2A000"/>
                      </a:solidFill>
                      <a:prstDash val="solid"/>
                      <a:round/>
                      <a:headEnd type="none" w="med" len="med"/>
                      <a:tailEnd type="none" w="med" len="med"/>
                    </a:lnB>
                    <a:solidFill>
                      <a:srgbClr val="FFFFFF"/>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200" b="1" baseline="0" dirty="0" err="1" smtClean="0">
                          <a:solidFill>
                            <a:schemeClr val="tx1">
                              <a:lumMod val="95000"/>
                              <a:lumOff val="5000"/>
                            </a:schemeClr>
                          </a:solidFill>
                          <a:latin typeface="Times New Roman" pitchFamily="18" charset="0"/>
                          <a:cs typeface="Times New Roman" pitchFamily="18" charset="0"/>
                        </a:rPr>
                        <a:t>Giáo</a:t>
                      </a:r>
                      <a:r>
                        <a:rPr lang="en-US" sz="2200" b="1" baseline="0" dirty="0" smtClean="0">
                          <a:solidFill>
                            <a:schemeClr val="tx1">
                              <a:lumMod val="95000"/>
                              <a:lumOff val="5000"/>
                            </a:schemeClr>
                          </a:solidFill>
                          <a:latin typeface="Times New Roman" pitchFamily="18" charset="0"/>
                          <a:cs typeface="Times New Roman" pitchFamily="18" charset="0"/>
                        </a:rPr>
                        <a:t> </a:t>
                      </a:r>
                      <a:r>
                        <a:rPr lang="en-US" sz="2200" b="1" baseline="0" dirty="0" err="1" smtClean="0">
                          <a:solidFill>
                            <a:schemeClr val="tx1">
                              <a:lumMod val="95000"/>
                              <a:lumOff val="5000"/>
                            </a:schemeClr>
                          </a:solidFill>
                          <a:latin typeface="Times New Roman" pitchFamily="18" charset="0"/>
                          <a:cs typeface="Times New Roman" pitchFamily="18" charset="0"/>
                        </a:rPr>
                        <a:t>dục</a:t>
                      </a:r>
                      <a:r>
                        <a:rPr lang="en-US" sz="2200" b="1" baseline="0" dirty="0" smtClean="0">
                          <a:solidFill>
                            <a:schemeClr val="tx1">
                              <a:lumMod val="95000"/>
                              <a:lumOff val="5000"/>
                            </a:schemeClr>
                          </a:solidFill>
                          <a:latin typeface="Times New Roman" pitchFamily="18" charset="0"/>
                          <a:cs typeface="Times New Roman" pitchFamily="18" charset="0"/>
                        </a:rPr>
                        <a:t> </a:t>
                      </a:r>
                    </a:p>
                    <a:p>
                      <a:pPr marL="0" marR="0" indent="0" algn="ctr" defTabSz="914400" rtl="0" eaLnBrk="1" fontAlgn="auto" latinLnBrk="0" hangingPunct="1">
                        <a:lnSpc>
                          <a:spcPct val="100000"/>
                        </a:lnSpc>
                        <a:spcBef>
                          <a:spcPts val="0"/>
                        </a:spcBef>
                        <a:spcAft>
                          <a:spcPts val="0"/>
                        </a:spcAft>
                        <a:buClrTx/>
                        <a:buSzTx/>
                        <a:buFontTx/>
                        <a:buNone/>
                        <a:tabLst/>
                        <a:defRPr/>
                      </a:pPr>
                      <a:r>
                        <a:rPr lang="en-US" sz="2200" b="1" baseline="0" dirty="0" err="1" smtClean="0">
                          <a:solidFill>
                            <a:schemeClr val="tx1">
                              <a:lumMod val="95000"/>
                              <a:lumOff val="5000"/>
                            </a:schemeClr>
                          </a:solidFill>
                          <a:latin typeface="Times New Roman" pitchFamily="18" charset="0"/>
                          <a:cs typeface="Times New Roman" pitchFamily="18" charset="0"/>
                        </a:rPr>
                        <a:t>thể</a:t>
                      </a:r>
                      <a:r>
                        <a:rPr lang="en-US" sz="2200" b="1" baseline="0" dirty="0" smtClean="0">
                          <a:solidFill>
                            <a:schemeClr val="tx1">
                              <a:lumMod val="95000"/>
                              <a:lumOff val="5000"/>
                            </a:schemeClr>
                          </a:solidFill>
                          <a:latin typeface="Times New Roman" pitchFamily="18" charset="0"/>
                          <a:cs typeface="Times New Roman" pitchFamily="18" charset="0"/>
                        </a:rPr>
                        <a:t> </a:t>
                      </a:r>
                      <a:r>
                        <a:rPr lang="en-US" sz="2200" b="1" baseline="0" dirty="0" err="1" smtClean="0">
                          <a:solidFill>
                            <a:schemeClr val="tx1">
                              <a:lumMod val="95000"/>
                              <a:lumOff val="5000"/>
                            </a:schemeClr>
                          </a:solidFill>
                          <a:latin typeface="Times New Roman" pitchFamily="18" charset="0"/>
                          <a:cs typeface="Times New Roman" pitchFamily="18" charset="0"/>
                        </a:rPr>
                        <a:t>chất</a:t>
                      </a:r>
                      <a:r>
                        <a:rPr lang="en-US" sz="2200" b="1" baseline="0" dirty="0" smtClean="0">
                          <a:solidFill>
                            <a:schemeClr val="tx1">
                              <a:lumMod val="95000"/>
                              <a:lumOff val="5000"/>
                            </a:schemeClr>
                          </a:solidFill>
                          <a:latin typeface="Times New Roman" pitchFamily="18" charset="0"/>
                          <a:cs typeface="Times New Roman" pitchFamily="18" charset="0"/>
                        </a:rPr>
                        <a:t> </a:t>
                      </a:r>
                      <a:r>
                        <a:rPr lang="en-US" sz="2200" b="1" baseline="0" dirty="0" smtClean="0">
                          <a:solidFill>
                            <a:schemeClr val="tx1"/>
                          </a:solidFill>
                          <a:latin typeface="Times New Roman" pitchFamily="18" charset="0"/>
                          <a:cs typeface="Times New Roman" pitchFamily="18" charset="0"/>
                        </a:rPr>
                        <a:t>TC</a:t>
                      </a:r>
                      <a:endParaRPr lang="en-US" sz="2200" b="1" dirty="0">
                        <a:solidFill>
                          <a:schemeClr val="tx1"/>
                        </a:solidFill>
                        <a:latin typeface="Times New Roman" pitchFamily="18" charset="0"/>
                        <a:cs typeface="Times New Roman" pitchFamily="18" charset="0"/>
                      </a:endParaRPr>
                    </a:p>
                  </a:txBody>
                  <a:tcPr marL="91667" marR="91667" anchor="ctr">
                    <a:lnL w="19050" cap="flat" cmpd="sng" algn="ctr">
                      <a:solidFill>
                        <a:srgbClr val="D2A000"/>
                      </a:solidFill>
                      <a:prstDash val="solid"/>
                      <a:round/>
                      <a:headEnd type="none" w="med" len="med"/>
                      <a:tailEnd type="none" w="med" len="med"/>
                    </a:lnL>
                    <a:lnR w="19050" cap="flat" cmpd="sng" algn="ctr">
                      <a:solidFill>
                        <a:srgbClr val="D2A000"/>
                      </a:solidFill>
                      <a:prstDash val="solid"/>
                      <a:round/>
                      <a:headEnd type="none" w="med" len="med"/>
                      <a:tailEnd type="none" w="med" len="med"/>
                    </a:lnR>
                    <a:lnT w="19050" cap="flat" cmpd="sng" algn="ctr">
                      <a:solidFill>
                        <a:srgbClr val="D2A000"/>
                      </a:solidFill>
                      <a:prstDash val="solid"/>
                      <a:round/>
                      <a:headEnd type="none" w="med" len="med"/>
                      <a:tailEnd type="none" w="med" len="med"/>
                    </a:lnT>
                    <a:lnB w="19050" cap="flat" cmpd="sng" algn="ctr">
                      <a:solidFill>
                        <a:srgbClr val="D2A000"/>
                      </a:solidFill>
                      <a:prstDash val="solid"/>
                      <a:round/>
                      <a:headEnd type="none" w="med" len="med"/>
                      <a:tailEnd type="none" w="med" len="med"/>
                    </a:lnB>
                    <a:solidFill>
                      <a:srgbClr val="FFFFFF"/>
                    </a:solidFill>
                  </a:tcPr>
                </a:tc>
                <a:tc>
                  <a:txBody>
                    <a:bodyPr/>
                    <a:lstStyle/>
                    <a:p>
                      <a:pPr algn="ctr">
                        <a:lnSpc>
                          <a:spcPct val="100000"/>
                        </a:lnSpc>
                      </a:pPr>
                      <a:r>
                        <a:rPr lang="en-US" sz="2200" b="1" dirty="0" err="1" smtClean="0">
                          <a:solidFill>
                            <a:schemeClr val="tx1">
                              <a:lumMod val="95000"/>
                              <a:lumOff val="5000"/>
                            </a:schemeClr>
                          </a:solidFill>
                          <a:latin typeface="Times New Roman" pitchFamily="18" charset="0"/>
                          <a:cs typeface="Times New Roman" pitchFamily="18" charset="0"/>
                        </a:rPr>
                        <a:t>Đọc</a:t>
                      </a:r>
                      <a:r>
                        <a:rPr lang="en-US" sz="2200" b="1" baseline="0" dirty="0" smtClean="0">
                          <a:solidFill>
                            <a:schemeClr val="tx1">
                              <a:lumMod val="95000"/>
                              <a:lumOff val="5000"/>
                            </a:schemeClr>
                          </a:solidFill>
                          <a:latin typeface="Times New Roman" pitchFamily="18" charset="0"/>
                          <a:cs typeface="Times New Roman" pitchFamily="18" charset="0"/>
                        </a:rPr>
                        <a:t> </a:t>
                      </a:r>
                      <a:r>
                        <a:rPr lang="en-US" sz="2200" b="1" baseline="0" dirty="0" err="1" smtClean="0">
                          <a:solidFill>
                            <a:schemeClr val="tx1">
                              <a:lumMod val="95000"/>
                              <a:lumOff val="5000"/>
                            </a:schemeClr>
                          </a:solidFill>
                          <a:latin typeface="Times New Roman" pitchFamily="18" charset="0"/>
                          <a:cs typeface="Times New Roman" pitchFamily="18" charset="0"/>
                        </a:rPr>
                        <a:t>sách</a:t>
                      </a:r>
                      <a:endParaRPr lang="en-US" sz="2200" b="1" dirty="0">
                        <a:solidFill>
                          <a:schemeClr val="tx1">
                            <a:lumMod val="95000"/>
                            <a:lumOff val="5000"/>
                          </a:schemeClr>
                        </a:solidFill>
                        <a:latin typeface="Times New Roman" pitchFamily="18" charset="0"/>
                        <a:cs typeface="Times New Roman" pitchFamily="18" charset="0"/>
                      </a:endParaRPr>
                    </a:p>
                  </a:txBody>
                  <a:tcPr marL="91667" marR="91667" anchor="ctr">
                    <a:lnL w="19050" cap="flat" cmpd="sng" algn="ctr">
                      <a:solidFill>
                        <a:srgbClr val="D2A000"/>
                      </a:solidFill>
                      <a:prstDash val="solid"/>
                      <a:round/>
                      <a:headEnd type="none" w="med" len="med"/>
                      <a:tailEnd type="none" w="med" len="med"/>
                    </a:lnL>
                    <a:lnR w="19050" cap="flat" cmpd="sng" algn="ctr">
                      <a:solidFill>
                        <a:srgbClr val="D2A000"/>
                      </a:solidFill>
                      <a:prstDash val="solid"/>
                      <a:round/>
                      <a:headEnd type="none" w="med" len="med"/>
                      <a:tailEnd type="none" w="med" len="med"/>
                    </a:lnR>
                    <a:lnT w="19050" cap="flat" cmpd="sng" algn="ctr">
                      <a:solidFill>
                        <a:srgbClr val="D2A000"/>
                      </a:solidFill>
                      <a:prstDash val="solid"/>
                      <a:round/>
                      <a:headEnd type="none" w="med" len="med"/>
                      <a:tailEnd type="none" w="med" len="med"/>
                    </a:lnT>
                    <a:lnB w="19050" cap="flat" cmpd="sng" algn="ctr">
                      <a:solidFill>
                        <a:srgbClr val="D2A000"/>
                      </a:solidFill>
                      <a:prstDash val="solid"/>
                      <a:round/>
                      <a:headEnd type="none" w="med" len="med"/>
                      <a:tailEnd type="none" w="med" len="med"/>
                    </a:lnB>
                    <a:solidFill>
                      <a:srgbClr val="FFFFFF"/>
                    </a:solidFill>
                  </a:tcPr>
                </a:tc>
                <a:tc>
                  <a:txBody>
                    <a:bodyPr/>
                    <a:lstStyle/>
                    <a:p>
                      <a:pPr algn="ctr">
                        <a:lnSpc>
                          <a:spcPct val="100000"/>
                        </a:lnSpc>
                      </a:pPr>
                      <a:r>
                        <a:rPr lang="en-US" sz="2200" b="1" dirty="0" err="1" smtClean="0">
                          <a:solidFill>
                            <a:schemeClr val="tx1">
                              <a:lumMod val="95000"/>
                              <a:lumOff val="5000"/>
                            </a:schemeClr>
                          </a:solidFill>
                          <a:latin typeface="Times New Roman" pitchFamily="18" charset="0"/>
                          <a:cs typeface="Times New Roman" pitchFamily="18" charset="0"/>
                        </a:rPr>
                        <a:t>Hoạt</a:t>
                      </a:r>
                      <a:r>
                        <a:rPr lang="en-US" sz="2200" b="1" baseline="0" dirty="0" smtClean="0">
                          <a:solidFill>
                            <a:schemeClr val="tx1">
                              <a:lumMod val="95000"/>
                              <a:lumOff val="5000"/>
                            </a:schemeClr>
                          </a:solidFill>
                          <a:latin typeface="Times New Roman" pitchFamily="18" charset="0"/>
                          <a:cs typeface="Times New Roman" pitchFamily="18" charset="0"/>
                        </a:rPr>
                        <a:t> </a:t>
                      </a:r>
                      <a:r>
                        <a:rPr lang="en-US" sz="2200" b="1" baseline="0" dirty="0" err="1" smtClean="0">
                          <a:solidFill>
                            <a:schemeClr val="tx1">
                              <a:lumMod val="95000"/>
                              <a:lumOff val="5000"/>
                            </a:schemeClr>
                          </a:solidFill>
                          <a:latin typeface="Times New Roman" pitchFamily="18" charset="0"/>
                          <a:cs typeface="Times New Roman" pitchFamily="18" charset="0"/>
                        </a:rPr>
                        <a:t>động</a:t>
                      </a:r>
                      <a:r>
                        <a:rPr lang="en-US" sz="2200" b="1" baseline="0" dirty="0" smtClean="0">
                          <a:solidFill>
                            <a:schemeClr val="tx1">
                              <a:lumMod val="95000"/>
                              <a:lumOff val="5000"/>
                            </a:schemeClr>
                          </a:solidFill>
                          <a:latin typeface="Times New Roman" pitchFamily="18" charset="0"/>
                          <a:cs typeface="Times New Roman" pitchFamily="18" charset="0"/>
                        </a:rPr>
                        <a:t> </a:t>
                      </a:r>
                      <a:r>
                        <a:rPr lang="en-US" sz="2200" b="1" baseline="0" dirty="0" err="1" smtClean="0">
                          <a:solidFill>
                            <a:schemeClr val="tx1">
                              <a:lumMod val="95000"/>
                              <a:lumOff val="5000"/>
                            </a:schemeClr>
                          </a:solidFill>
                          <a:latin typeface="Times New Roman" pitchFamily="18" charset="0"/>
                          <a:cs typeface="Times New Roman" pitchFamily="18" charset="0"/>
                        </a:rPr>
                        <a:t>trải</a:t>
                      </a:r>
                      <a:r>
                        <a:rPr lang="en-US" sz="2200" b="1" baseline="0" dirty="0" smtClean="0">
                          <a:solidFill>
                            <a:schemeClr val="tx1">
                              <a:lumMod val="95000"/>
                              <a:lumOff val="5000"/>
                            </a:schemeClr>
                          </a:solidFill>
                          <a:latin typeface="Times New Roman" pitchFamily="18" charset="0"/>
                          <a:cs typeface="Times New Roman" pitchFamily="18" charset="0"/>
                        </a:rPr>
                        <a:t> </a:t>
                      </a:r>
                      <a:r>
                        <a:rPr lang="en-US" sz="2200" b="1" baseline="0" dirty="0" err="1" smtClean="0">
                          <a:solidFill>
                            <a:schemeClr val="tx1">
                              <a:lumMod val="95000"/>
                              <a:lumOff val="5000"/>
                            </a:schemeClr>
                          </a:solidFill>
                          <a:latin typeface="Times New Roman" pitchFamily="18" charset="0"/>
                          <a:cs typeface="Times New Roman" pitchFamily="18" charset="0"/>
                        </a:rPr>
                        <a:t>nghiệm</a:t>
                      </a:r>
                      <a:endParaRPr lang="en-US" sz="2200" b="1" dirty="0">
                        <a:solidFill>
                          <a:schemeClr val="tx1">
                            <a:lumMod val="95000"/>
                            <a:lumOff val="5000"/>
                          </a:schemeClr>
                        </a:solidFill>
                        <a:latin typeface="Times New Roman" pitchFamily="18" charset="0"/>
                        <a:cs typeface="Times New Roman" pitchFamily="18" charset="0"/>
                      </a:endParaRPr>
                    </a:p>
                  </a:txBody>
                  <a:tcPr marL="91667" marR="91667" anchor="ctr">
                    <a:lnL w="19050" cap="flat" cmpd="sng" algn="ctr">
                      <a:solidFill>
                        <a:srgbClr val="D2A000"/>
                      </a:solidFill>
                      <a:prstDash val="solid"/>
                      <a:round/>
                      <a:headEnd type="none" w="med" len="med"/>
                      <a:tailEnd type="none" w="med" len="med"/>
                    </a:lnL>
                    <a:lnR w="19050" cap="flat" cmpd="sng" algn="ctr">
                      <a:solidFill>
                        <a:srgbClr val="D2A000"/>
                      </a:solidFill>
                      <a:prstDash val="solid"/>
                      <a:round/>
                      <a:headEnd type="none" w="med" len="med"/>
                      <a:tailEnd type="none" w="med" len="med"/>
                    </a:lnR>
                    <a:lnT w="19050" cap="flat" cmpd="sng" algn="ctr">
                      <a:solidFill>
                        <a:srgbClr val="D2A000"/>
                      </a:solidFill>
                      <a:prstDash val="solid"/>
                      <a:round/>
                      <a:headEnd type="none" w="med" len="med"/>
                      <a:tailEnd type="none" w="med" len="med"/>
                    </a:lnT>
                    <a:lnB w="19050" cap="flat" cmpd="sng" algn="ctr">
                      <a:solidFill>
                        <a:srgbClr val="D2A000"/>
                      </a:solidFill>
                      <a:prstDash val="solid"/>
                      <a:round/>
                      <a:headEnd type="none" w="med" len="med"/>
                      <a:tailEnd type="none" w="med" len="med"/>
                    </a:lnB>
                    <a:solidFill>
                      <a:srgbClr val="FFFFFF"/>
                    </a:solidFill>
                  </a:tcPr>
                </a:tc>
                <a:extLst>
                  <a:ext uri="{0D108BD9-81ED-4DB2-BD59-A6C34878D82A}">
                    <a16:rowId xmlns="" xmlns:a16="http://schemas.microsoft.com/office/drawing/2014/main" val="2497450713"/>
                  </a:ext>
                </a:extLst>
              </a:tr>
              <a:tr h="788396">
                <a:tc vMerge="1">
                  <a:txBody>
                    <a:bodyPr/>
                    <a:lstStyle/>
                    <a:p>
                      <a:pPr algn="ctr">
                        <a:lnSpc>
                          <a:spcPct val="150000"/>
                        </a:lnSpc>
                      </a:pPr>
                      <a:endParaRPr lang="en-US" sz="1600" dirty="0">
                        <a:solidFill>
                          <a:schemeClr val="tx1">
                            <a:lumMod val="95000"/>
                            <a:lumOff val="5000"/>
                          </a:schemeClr>
                        </a:solidFill>
                        <a:latin typeface="VL Kaleko 105 Round" pitchFamily="50" charset="0"/>
                      </a:endParaRPr>
                    </a:p>
                  </a:txBody>
                  <a:tcPr anchor="ctr">
                    <a:lnL w="19050" cap="flat" cmpd="sng" algn="ctr">
                      <a:solidFill>
                        <a:srgbClr val="D2A000"/>
                      </a:solidFill>
                      <a:prstDash val="solid"/>
                      <a:round/>
                      <a:headEnd type="none" w="med" len="med"/>
                      <a:tailEnd type="none" w="med" len="med"/>
                    </a:lnL>
                    <a:lnR w="19050" cap="flat" cmpd="sng" algn="ctr">
                      <a:solidFill>
                        <a:srgbClr val="D2A000"/>
                      </a:solidFill>
                      <a:prstDash val="solid"/>
                      <a:round/>
                      <a:headEnd type="none" w="med" len="med"/>
                      <a:tailEnd type="none" w="med" len="med"/>
                    </a:lnR>
                    <a:lnT w="19050" cap="flat" cmpd="sng" algn="ctr">
                      <a:solidFill>
                        <a:srgbClr val="D2A000"/>
                      </a:solidFill>
                      <a:prstDash val="solid"/>
                      <a:round/>
                      <a:headEnd type="none" w="med" len="med"/>
                      <a:tailEnd type="none" w="med" len="med"/>
                    </a:lnT>
                    <a:lnB w="19050" cap="flat" cmpd="sng" algn="ctr">
                      <a:solidFill>
                        <a:srgbClr val="D2A000"/>
                      </a:solidFill>
                      <a:prstDash val="solid"/>
                      <a:round/>
                      <a:headEnd type="none" w="med" len="med"/>
                      <a:tailEnd type="none" w="med" len="med"/>
                    </a:lnB>
                    <a:solidFill>
                      <a:srgbClr val="FFFFFF"/>
                    </a:solidFill>
                  </a:tcPr>
                </a:tc>
                <a:tc>
                  <a:txBody>
                    <a:bodyPr/>
                    <a:lstStyle/>
                    <a:p>
                      <a:pPr algn="ctr">
                        <a:lnSpc>
                          <a:spcPct val="100000"/>
                        </a:lnSpc>
                      </a:pPr>
                      <a:r>
                        <a:rPr lang="en-US" sz="2200" b="1" dirty="0" smtClean="0">
                          <a:solidFill>
                            <a:schemeClr val="tx1">
                              <a:lumMod val="95000"/>
                              <a:lumOff val="5000"/>
                            </a:schemeClr>
                          </a:solidFill>
                          <a:latin typeface="Times New Roman" pitchFamily="18" charset="0"/>
                          <a:cs typeface="Times New Roman" pitchFamily="18" charset="0"/>
                        </a:rPr>
                        <a:t>3</a:t>
                      </a:r>
                      <a:endParaRPr lang="en-US" sz="2200" b="1" dirty="0">
                        <a:solidFill>
                          <a:schemeClr val="tx1">
                            <a:lumMod val="95000"/>
                            <a:lumOff val="5000"/>
                          </a:schemeClr>
                        </a:solidFill>
                        <a:latin typeface="Times New Roman" pitchFamily="18" charset="0"/>
                        <a:cs typeface="Times New Roman" pitchFamily="18" charset="0"/>
                      </a:endParaRPr>
                    </a:p>
                  </a:txBody>
                  <a:tcPr marL="91667" marR="91667" anchor="ctr">
                    <a:lnL w="19050" cap="flat" cmpd="sng" algn="ctr">
                      <a:solidFill>
                        <a:srgbClr val="D2A000"/>
                      </a:solidFill>
                      <a:prstDash val="solid"/>
                      <a:round/>
                      <a:headEnd type="none" w="med" len="med"/>
                      <a:tailEnd type="none" w="med" len="med"/>
                    </a:lnL>
                    <a:lnR w="19050" cap="flat" cmpd="sng" algn="ctr">
                      <a:solidFill>
                        <a:srgbClr val="D2A000"/>
                      </a:solidFill>
                      <a:prstDash val="solid"/>
                      <a:round/>
                      <a:headEnd type="none" w="med" len="med"/>
                      <a:tailEnd type="none" w="med" len="med"/>
                    </a:lnR>
                    <a:lnT w="19050" cap="flat" cmpd="sng" algn="ctr">
                      <a:solidFill>
                        <a:srgbClr val="D2A000"/>
                      </a:solidFill>
                      <a:prstDash val="solid"/>
                      <a:round/>
                      <a:headEnd type="none" w="med" len="med"/>
                      <a:tailEnd type="none" w="med" len="med"/>
                    </a:lnT>
                    <a:lnB w="19050" cap="flat" cmpd="sng" algn="ctr">
                      <a:solidFill>
                        <a:srgbClr val="D2A000"/>
                      </a:solidFill>
                      <a:prstDash val="solid"/>
                      <a:round/>
                      <a:headEnd type="none" w="med" len="med"/>
                      <a:tailEnd type="none" w="med" len="med"/>
                    </a:lnB>
                    <a:solidFill>
                      <a:srgbClr val="FFFFFF"/>
                    </a:solidFill>
                  </a:tcPr>
                </a:tc>
                <a:tc>
                  <a:txBody>
                    <a:bodyPr/>
                    <a:lstStyle/>
                    <a:p>
                      <a:pPr algn="ctr">
                        <a:lnSpc>
                          <a:spcPct val="100000"/>
                        </a:lnSpc>
                      </a:pPr>
                      <a:r>
                        <a:rPr lang="en-US" sz="2200" b="1" dirty="0" err="1" smtClean="0">
                          <a:solidFill>
                            <a:schemeClr val="tx1">
                              <a:lumMod val="95000"/>
                              <a:lumOff val="5000"/>
                            </a:schemeClr>
                          </a:solidFill>
                          <a:latin typeface="Times New Roman" pitchFamily="18" charset="0"/>
                          <a:cs typeface="Times New Roman" pitchFamily="18" charset="0"/>
                        </a:rPr>
                        <a:t>Tiếng</a:t>
                      </a:r>
                      <a:r>
                        <a:rPr lang="en-US" sz="2200" b="1" baseline="0" dirty="0" smtClean="0">
                          <a:solidFill>
                            <a:schemeClr val="tx1">
                              <a:lumMod val="95000"/>
                              <a:lumOff val="5000"/>
                            </a:schemeClr>
                          </a:solidFill>
                          <a:latin typeface="Times New Roman" pitchFamily="18" charset="0"/>
                          <a:cs typeface="Times New Roman" pitchFamily="18" charset="0"/>
                        </a:rPr>
                        <a:t> </a:t>
                      </a:r>
                      <a:r>
                        <a:rPr lang="en-US" sz="2200" b="1" baseline="0" dirty="0" err="1" smtClean="0">
                          <a:solidFill>
                            <a:schemeClr val="tx1">
                              <a:lumMod val="95000"/>
                              <a:lumOff val="5000"/>
                            </a:schemeClr>
                          </a:solidFill>
                          <a:latin typeface="Times New Roman" pitchFamily="18" charset="0"/>
                          <a:cs typeface="Times New Roman" pitchFamily="18" charset="0"/>
                        </a:rPr>
                        <a:t>Anh</a:t>
                      </a:r>
                      <a:r>
                        <a:rPr lang="en-US" sz="2200" b="1" baseline="0" dirty="0" smtClean="0">
                          <a:solidFill>
                            <a:schemeClr val="tx1">
                              <a:lumMod val="95000"/>
                              <a:lumOff val="5000"/>
                            </a:schemeClr>
                          </a:solidFill>
                          <a:latin typeface="Times New Roman" pitchFamily="18" charset="0"/>
                          <a:cs typeface="Times New Roman" pitchFamily="18" charset="0"/>
                        </a:rPr>
                        <a:t> </a:t>
                      </a:r>
                      <a:endParaRPr lang="en-US" sz="2200" b="1" dirty="0">
                        <a:solidFill>
                          <a:schemeClr val="tx1">
                            <a:lumMod val="95000"/>
                            <a:lumOff val="5000"/>
                          </a:schemeClr>
                        </a:solidFill>
                        <a:latin typeface="Times New Roman" pitchFamily="18" charset="0"/>
                        <a:cs typeface="Times New Roman" pitchFamily="18" charset="0"/>
                      </a:endParaRPr>
                    </a:p>
                  </a:txBody>
                  <a:tcPr marL="91667" marR="91667" anchor="ctr">
                    <a:lnL w="19050" cap="flat" cmpd="sng" algn="ctr">
                      <a:solidFill>
                        <a:srgbClr val="D2A000"/>
                      </a:solidFill>
                      <a:prstDash val="solid"/>
                      <a:round/>
                      <a:headEnd type="none" w="med" len="med"/>
                      <a:tailEnd type="none" w="med" len="med"/>
                    </a:lnL>
                    <a:lnR w="19050" cap="flat" cmpd="sng" algn="ctr">
                      <a:solidFill>
                        <a:srgbClr val="D2A000"/>
                      </a:solidFill>
                      <a:prstDash val="solid"/>
                      <a:round/>
                      <a:headEnd type="none" w="med" len="med"/>
                      <a:tailEnd type="none" w="med" len="med"/>
                    </a:lnR>
                    <a:lnT w="19050" cap="flat" cmpd="sng" algn="ctr">
                      <a:solidFill>
                        <a:srgbClr val="D2A000"/>
                      </a:solidFill>
                      <a:prstDash val="solid"/>
                      <a:round/>
                      <a:headEnd type="none" w="med" len="med"/>
                      <a:tailEnd type="none" w="med" len="med"/>
                    </a:lnT>
                    <a:lnB w="19050" cap="flat" cmpd="sng" algn="ctr">
                      <a:solidFill>
                        <a:srgbClr val="D2A000"/>
                      </a:solidFill>
                      <a:prstDash val="solid"/>
                      <a:round/>
                      <a:headEnd type="none" w="med" len="med"/>
                      <a:tailEnd type="none" w="med" len="med"/>
                    </a:lnB>
                    <a:solidFill>
                      <a:srgbClr val="FFFFFF"/>
                    </a:solidFill>
                  </a:tcPr>
                </a:tc>
                <a:tc>
                  <a:txBody>
                    <a:bodyPr/>
                    <a:lstStyle/>
                    <a:p>
                      <a:pPr algn="ctr">
                        <a:lnSpc>
                          <a:spcPct val="100000"/>
                        </a:lnSpc>
                      </a:pPr>
                      <a:r>
                        <a:rPr lang="en-US" sz="2200" b="1" baseline="0" dirty="0" err="1" smtClean="0">
                          <a:solidFill>
                            <a:schemeClr val="tx1">
                              <a:lumMod val="95000"/>
                              <a:lumOff val="5000"/>
                            </a:schemeClr>
                          </a:solidFill>
                          <a:latin typeface="Times New Roman" pitchFamily="18" charset="0"/>
                          <a:cs typeface="Times New Roman" pitchFamily="18" charset="0"/>
                        </a:rPr>
                        <a:t>Giáo</a:t>
                      </a:r>
                      <a:r>
                        <a:rPr lang="en-US" sz="2200" b="1" baseline="0" dirty="0" smtClean="0">
                          <a:solidFill>
                            <a:schemeClr val="tx1">
                              <a:lumMod val="95000"/>
                              <a:lumOff val="5000"/>
                            </a:schemeClr>
                          </a:solidFill>
                          <a:latin typeface="Times New Roman" pitchFamily="18" charset="0"/>
                          <a:cs typeface="Times New Roman" pitchFamily="18" charset="0"/>
                        </a:rPr>
                        <a:t> </a:t>
                      </a:r>
                      <a:r>
                        <a:rPr lang="en-US" sz="2200" b="1" baseline="0" dirty="0" err="1" smtClean="0">
                          <a:solidFill>
                            <a:schemeClr val="tx1">
                              <a:lumMod val="95000"/>
                              <a:lumOff val="5000"/>
                            </a:schemeClr>
                          </a:solidFill>
                          <a:latin typeface="Times New Roman" pitchFamily="18" charset="0"/>
                          <a:cs typeface="Times New Roman" pitchFamily="18" charset="0"/>
                        </a:rPr>
                        <a:t>dục</a:t>
                      </a:r>
                      <a:endParaRPr lang="en-US" sz="2200" b="1" baseline="0" dirty="0" smtClean="0">
                        <a:solidFill>
                          <a:schemeClr val="tx1">
                            <a:lumMod val="95000"/>
                            <a:lumOff val="5000"/>
                          </a:schemeClr>
                        </a:solidFill>
                        <a:latin typeface="Times New Roman" pitchFamily="18" charset="0"/>
                        <a:cs typeface="Times New Roman" pitchFamily="18" charset="0"/>
                      </a:endParaRPr>
                    </a:p>
                    <a:p>
                      <a:pPr algn="ctr">
                        <a:lnSpc>
                          <a:spcPct val="100000"/>
                        </a:lnSpc>
                      </a:pPr>
                      <a:r>
                        <a:rPr lang="en-US" sz="2200" b="1" baseline="0" dirty="0" smtClean="0">
                          <a:solidFill>
                            <a:schemeClr val="tx1">
                              <a:lumMod val="95000"/>
                              <a:lumOff val="5000"/>
                            </a:schemeClr>
                          </a:solidFill>
                          <a:latin typeface="Times New Roman" pitchFamily="18" charset="0"/>
                          <a:cs typeface="Times New Roman" pitchFamily="18" charset="0"/>
                        </a:rPr>
                        <a:t> </a:t>
                      </a:r>
                      <a:r>
                        <a:rPr lang="en-US" sz="2200" b="1" baseline="0" dirty="0" err="1" smtClean="0">
                          <a:solidFill>
                            <a:schemeClr val="tx1">
                              <a:lumMod val="95000"/>
                              <a:lumOff val="5000"/>
                            </a:schemeClr>
                          </a:solidFill>
                          <a:latin typeface="Times New Roman" pitchFamily="18" charset="0"/>
                          <a:cs typeface="Times New Roman" pitchFamily="18" charset="0"/>
                        </a:rPr>
                        <a:t>thể</a:t>
                      </a:r>
                      <a:r>
                        <a:rPr lang="en-US" sz="2200" b="1" baseline="0" dirty="0" smtClean="0">
                          <a:solidFill>
                            <a:schemeClr val="tx1">
                              <a:lumMod val="95000"/>
                              <a:lumOff val="5000"/>
                            </a:schemeClr>
                          </a:solidFill>
                          <a:latin typeface="Times New Roman" pitchFamily="18" charset="0"/>
                          <a:cs typeface="Times New Roman" pitchFamily="18" charset="0"/>
                        </a:rPr>
                        <a:t> </a:t>
                      </a:r>
                      <a:r>
                        <a:rPr lang="en-US" sz="2200" b="1" baseline="0" dirty="0" err="1" smtClean="0">
                          <a:solidFill>
                            <a:schemeClr val="tx1">
                              <a:lumMod val="95000"/>
                              <a:lumOff val="5000"/>
                            </a:schemeClr>
                          </a:solidFill>
                          <a:latin typeface="Times New Roman" pitchFamily="18" charset="0"/>
                          <a:cs typeface="Times New Roman" pitchFamily="18" charset="0"/>
                        </a:rPr>
                        <a:t>chất</a:t>
                      </a:r>
                      <a:endParaRPr lang="en-US" sz="2200" b="1" dirty="0">
                        <a:solidFill>
                          <a:schemeClr val="tx1">
                            <a:lumMod val="95000"/>
                            <a:lumOff val="5000"/>
                          </a:schemeClr>
                        </a:solidFill>
                        <a:latin typeface="Times New Roman" pitchFamily="18" charset="0"/>
                        <a:cs typeface="Times New Roman" pitchFamily="18" charset="0"/>
                      </a:endParaRPr>
                    </a:p>
                  </a:txBody>
                  <a:tcPr marL="91667" marR="91667" anchor="ctr">
                    <a:lnL w="19050" cap="flat" cmpd="sng" algn="ctr">
                      <a:solidFill>
                        <a:srgbClr val="D2A000"/>
                      </a:solidFill>
                      <a:prstDash val="solid"/>
                      <a:round/>
                      <a:headEnd type="none" w="med" len="med"/>
                      <a:tailEnd type="none" w="med" len="med"/>
                    </a:lnL>
                    <a:lnR w="19050" cap="flat" cmpd="sng" algn="ctr">
                      <a:solidFill>
                        <a:srgbClr val="D2A000"/>
                      </a:solidFill>
                      <a:prstDash val="solid"/>
                      <a:round/>
                      <a:headEnd type="none" w="med" len="med"/>
                      <a:tailEnd type="none" w="med" len="med"/>
                    </a:lnR>
                    <a:lnT w="19050" cap="flat" cmpd="sng" algn="ctr">
                      <a:solidFill>
                        <a:srgbClr val="D2A000"/>
                      </a:solidFill>
                      <a:prstDash val="solid"/>
                      <a:round/>
                      <a:headEnd type="none" w="med" len="med"/>
                      <a:tailEnd type="none" w="med" len="med"/>
                    </a:lnT>
                    <a:lnB w="19050" cap="flat" cmpd="sng" algn="ctr">
                      <a:solidFill>
                        <a:srgbClr val="D2A000"/>
                      </a:solidFill>
                      <a:prstDash val="solid"/>
                      <a:round/>
                      <a:headEnd type="none" w="med" len="med"/>
                      <a:tailEnd type="none" w="med" len="med"/>
                    </a:lnB>
                    <a:solidFill>
                      <a:srgbClr val="FFFFFF"/>
                    </a:solidFill>
                  </a:tcPr>
                </a:tc>
                <a:tc>
                  <a:txBody>
                    <a:bodyPr/>
                    <a:lstStyle/>
                    <a:p>
                      <a:pPr algn="ctr">
                        <a:lnSpc>
                          <a:spcPct val="100000"/>
                        </a:lnSpc>
                      </a:pPr>
                      <a:r>
                        <a:rPr lang="en-US" sz="2200" b="1" dirty="0" err="1" smtClean="0">
                          <a:solidFill>
                            <a:schemeClr val="tx1">
                              <a:lumMod val="95000"/>
                              <a:lumOff val="5000"/>
                            </a:schemeClr>
                          </a:solidFill>
                          <a:latin typeface="Times New Roman" pitchFamily="18" charset="0"/>
                          <a:cs typeface="Times New Roman" pitchFamily="18" charset="0"/>
                        </a:rPr>
                        <a:t>Âm</a:t>
                      </a:r>
                      <a:r>
                        <a:rPr lang="en-US" sz="2200" b="1" baseline="0" dirty="0" smtClean="0">
                          <a:solidFill>
                            <a:schemeClr val="tx1">
                              <a:lumMod val="95000"/>
                              <a:lumOff val="5000"/>
                            </a:schemeClr>
                          </a:solidFill>
                          <a:latin typeface="Times New Roman" pitchFamily="18" charset="0"/>
                          <a:cs typeface="Times New Roman" pitchFamily="18" charset="0"/>
                        </a:rPr>
                        <a:t> </a:t>
                      </a:r>
                      <a:r>
                        <a:rPr lang="en-US" sz="2200" b="1" baseline="0" dirty="0" err="1" smtClean="0">
                          <a:solidFill>
                            <a:schemeClr val="tx1">
                              <a:lumMod val="95000"/>
                              <a:lumOff val="5000"/>
                            </a:schemeClr>
                          </a:solidFill>
                          <a:latin typeface="Times New Roman" pitchFamily="18" charset="0"/>
                          <a:cs typeface="Times New Roman" pitchFamily="18" charset="0"/>
                        </a:rPr>
                        <a:t>Nhạc</a:t>
                      </a:r>
                      <a:endParaRPr lang="en-US" sz="2200" b="1" dirty="0">
                        <a:solidFill>
                          <a:schemeClr val="tx1">
                            <a:lumMod val="95000"/>
                            <a:lumOff val="5000"/>
                          </a:schemeClr>
                        </a:solidFill>
                        <a:latin typeface="Times New Roman" pitchFamily="18" charset="0"/>
                        <a:cs typeface="Times New Roman" pitchFamily="18" charset="0"/>
                      </a:endParaRPr>
                    </a:p>
                  </a:txBody>
                  <a:tcPr marL="91667" marR="91667" anchor="ctr">
                    <a:lnL w="19050" cap="flat" cmpd="sng" algn="ctr">
                      <a:solidFill>
                        <a:srgbClr val="D2A000"/>
                      </a:solidFill>
                      <a:prstDash val="solid"/>
                      <a:round/>
                      <a:headEnd type="none" w="med" len="med"/>
                      <a:tailEnd type="none" w="med" len="med"/>
                    </a:lnL>
                    <a:lnR w="19050" cap="flat" cmpd="sng" algn="ctr">
                      <a:solidFill>
                        <a:srgbClr val="D2A000"/>
                      </a:solidFill>
                      <a:prstDash val="solid"/>
                      <a:round/>
                      <a:headEnd type="none" w="med" len="med"/>
                      <a:tailEnd type="none" w="med" len="med"/>
                    </a:lnR>
                    <a:lnT w="19050" cap="flat" cmpd="sng" algn="ctr">
                      <a:solidFill>
                        <a:srgbClr val="D2A000"/>
                      </a:solidFill>
                      <a:prstDash val="solid"/>
                      <a:round/>
                      <a:headEnd type="none" w="med" len="med"/>
                      <a:tailEnd type="none" w="med" len="med"/>
                    </a:lnT>
                    <a:lnB w="19050" cap="flat" cmpd="sng" algn="ctr">
                      <a:solidFill>
                        <a:srgbClr val="D2A000"/>
                      </a:solidFill>
                      <a:prstDash val="solid"/>
                      <a:round/>
                      <a:headEnd type="none" w="med" len="med"/>
                      <a:tailEnd type="none" w="med" len="med"/>
                    </a:lnB>
                    <a:solidFill>
                      <a:srgbClr val="FFFFFF"/>
                    </a:solidFill>
                  </a:tcPr>
                </a:tc>
                <a:tc>
                  <a:txBody>
                    <a:bodyPr/>
                    <a:lstStyle/>
                    <a:p>
                      <a:pPr algn="ctr">
                        <a:lnSpc>
                          <a:spcPct val="100000"/>
                        </a:lnSpc>
                      </a:pPr>
                      <a:r>
                        <a:rPr lang="en-US" sz="2200" b="1" dirty="0" err="1" smtClean="0">
                          <a:solidFill>
                            <a:schemeClr val="tx1">
                              <a:lumMod val="95000"/>
                              <a:lumOff val="5000"/>
                            </a:schemeClr>
                          </a:solidFill>
                          <a:latin typeface="Times New Roman" pitchFamily="18" charset="0"/>
                          <a:cs typeface="Times New Roman" pitchFamily="18" charset="0"/>
                        </a:rPr>
                        <a:t>Tiếng</a:t>
                      </a:r>
                      <a:r>
                        <a:rPr lang="en-US" sz="2200" b="1" baseline="0" dirty="0" smtClean="0">
                          <a:solidFill>
                            <a:schemeClr val="tx1">
                              <a:lumMod val="95000"/>
                              <a:lumOff val="5000"/>
                            </a:schemeClr>
                          </a:solidFill>
                          <a:latin typeface="Times New Roman" pitchFamily="18" charset="0"/>
                          <a:cs typeface="Times New Roman" pitchFamily="18" charset="0"/>
                        </a:rPr>
                        <a:t> </a:t>
                      </a:r>
                      <a:r>
                        <a:rPr lang="en-US" sz="2200" b="1" baseline="0" dirty="0" err="1" smtClean="0">
                          <a:solidFill>
                            <a:schemeClr val="tx1">
                              <a:lumMod val="95000"/>
                              <a:lumOff val="5000"/>
                            </a:schemeClr>
                          </a:solidFill>
                          <a:latin typeface="Times New Roman" pitchFamily="18" charset="0"/>
                          <a:cs typeface="Times New Roman" pitchFamily="18" charset="0"/>
                        </a:rPr>
                        <a:t>Anh</a:t>
                      </a:r>
                      <a:r>
                        <a:rPr lang="en-US" sz="2200" b="1" baseline="0" dirty="0" smtClean="0">
                          <a:solidFill>
                            <a:schemeClr val="tx1">
                              <a:lumMod val="95000"/>
                              <a:lumOff val="5000"/>
                            </a:schemeClr>
                          </a:solidFill>
                          <a:latin typeface="Times New Roman" pitchFamily="18" charset="0"/>
                          <a:cs typeface="Times New Roman" pitchFamily="18" charset="0"/>
                        </a:rPr>
                        <a:t> </a:t>
                      </a:r>
                      <a:endParaRPr lang="en-US" sz="2200" b="1" dirty="0">
                        <a:solidFill>
                          <a:schemeClr val="tx1">
                            <a:lumMod val="95000"/>
                            <a:lumOff val="5000"/>
                          </a:schemeClr>
                        </a:solidFill>
                        <a:latin typeface="Times New Roman" pitchFamily="18" charset="0"/>
                        <a:cs typeface="Times New Roman" pitchFamily="18" charset="0"/>
                      </a:endParaRPr>
                    </a:p>
                  </a:txBody>
                  <a:tcPr marL="91667" marR="91667" anchor="ctr">
                    <a:lnL w="19050" cap="flat" cmpd="sng" algn="ctr">
                      <a:solidFill>
                        <a:srgbClr val="D2A000"/>
                      </a:solidFill>
                      <a:prstDash val="solid"/>
                      <a:round/>
                      <a:headEnd type="none" w="med" len="med"/>
                      <a:tailEnd type="none" w="med" len="med"/>
                    </a:lnL>
                    <a:lnR w="19050" cap="flat" cmpd="sng" algn="ctr">
                      <a:solidFill>
                        <a:srgbClr val="D2A000"/>
                      </a:solidFill>
                      <a:prstDash val="solid"/>
                      <a:round/>
                      <a:headEnd type="none" w="med" len="med"/>
                      <a:tailEnd type="none" w="med" len="med"/>
                    </a:lnR>
                    <a:lnT w="19050" cap="flat" cmpd="sng" algn="ctr">
                      <a:solidFill>
                        <a:srgbClr val="D2A000"/>
                      </a:solidFill>
                      <a:prstDash val="solid"/>
                      <a:round/>
                      <a:headEnd type="none" w="med" len="med"/>
                      <a:tailEnd type="none" w="med" len="med"/>
                    </a:lnT>
                    <a:lnB w="19050" cap="flat" cmpd="sng" algn="ctr">
                      <a:solidFill>
                        <a:srgbClr val="D2A000"/>
                      </a:solidFill>
                      <a:prstDash val="solid"/>
                      <a:round/>
                      <a:headEnd type="none" w="med" len="med"/>
                      <a:tailEnd type="none" w="med" len="med"/>
                    </a:lnB>
                    <a:solidFill>
                      <a:srgbClr val="FFFFFF"/>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200" b="1" dirty="0" err="1" smtClean="0">
                          <a:solidFill>
                            <a:schemeClr val="tx1">
                              <a:lumMod val="95000"/>
                              <a:lumOff val="5000"/>
                            </a:schemeClr>
                          </a:solidFill>
                          <a:latin typeface="Times New Roman" pitchFamily="18" charset="0"/>
                          <a:cs typeface="Times New Roman" pitchFamily="18" charset="0"/>
                        </a:rPr>
                        <a:t>Mĩ</a:t>
                      </a:r>
                      <a:r>
                        <a:rPr lang="en-US" sz="2200" b="1" baseline="0" dirty="0" smtClean="0">
                          <a:solidFill>
                            <a:schemeClr val="tx1">
                              <a:lumMod val="95000"/>
                              <a:lumOff val="5000"/>
                            </a:schemeClr>
                          </a:solidFill>
                          <a:latin typeface="Times New Roman" pitchFamily="18" charset="0"/>
                          <a:cs typeface="Times New Roman" pitchFamily="18" charset="0"/>
                        </a:rPr>
                        <a:t> </a:t>
                      </a:r>
                      <a:r>
                        <a:rPr lang="en-US" sz="2200" b="1" baseline="0" dirty="0" err="1" smtClean="0">
                          <a:solidFill>
                            <a:schemeClr val="tx1">
                              <a:lumMod val="95000"/>
                              <a:lumOff val="5000"/>
                            </a:schemeClr>
                          </a:solidFill>
                          <a:latin typeface="Times New Roman" pitchFamily="18" charset="0"/>
                          <a:cs typeface="Times New Roman" pitchFamily="18" charset="0"/>
                        </a:rPr>
                        <a:t>thuật</a:t>
                      </a:r>
                      <a:r>
                        <a:rPr lang="en-US" sz="2200" b="1" baseline="0" dirty="0" smtClean="0">
                          <a:solidFill>
                            <a:schemeClr val="tx1">
                              <a:lumMod val="95000"/>
                              <a:lumOff val="5000"/>
                            </a:schemeClr>
                          </a:solidFill>
                          <a:latin typeface="Times New Roman" pitchFamily="18" charset="0"/>
                          <a:cs typeface="Times New Roman" pitchFamily="18" charset="0"/>
                        </a:rPr>
                        <a:t> </a:t>
                      </a:r>
                    </a:p>
                    <a:p>
                      <a:pPr marL="0" marR="0" indent="0" algn="ctr" defTabSz="914400" rtl="0" eaLnBrk="1" fontAlgn="auto" latinLnBrk="0" hangingPunct="1">
                        <a:lnSpc>
                          <a:spcPct val="100000"/>
                        </a:lnSpc>
                        <a:spcBef>
                          <a:spcPts val="0"/>
                        </a:spcBef>
                        <a:spcAft>
                          <a:spcPts val="0"/>
                        </a:spcAft>
                        <a:buClrTx/>
                        <a:buSzTx/>
                        <a:buFontTx/>
                        <a:buNone/>
                        <a:tabLst/>
                        <a:defRPr/>
                      </a:pPr>
                      <a:r>
                        <a:rPr lang="en-US" sz="2200" b="1" baseline="0" dirty="0" err="1" smtClean="0">
                          <a:solidFill>
                            <a:schemeClr val="tx1"/>
                          </a:solidFill>
                          <a:latin typeface="Times New Roman" pitchFamily="18" charset="0"/>
                          <a:cs typeface="Times New Roman" pitchFamily="18" charset="0"/>
                        </a:rPr>
                        <a:t>tăng</a:t>
                      </a:r>
                      <a:r>
                        <a:rPr lang="en-US" sz="2200" b="1" baseline="0" dirty="0" smtClean="0">
                          <a:solidFill>
                            <a:schemeClr val="tx1"/>
                          </a:solidFill>
                          <a:latin typeface="Times New Roman" pitchFamily="18" charset="0"/>
                          <a:cs typeface="Times New Roman" pitchFamily="18" charset="0"/>
                        </a:rPr>
                        <a:t> </a:t>
                      </a:r>
                      <a:r>
                        <a:rPr lang="en-US" sz="2200" b="1" baseline="0" dirty="0" err="1" smtClean="0">
                          <a:solidFill>
                            <a:schemeClr val="tx1"/>
                          </a:solidFill>
                          <a:latin typeface="Times New Roman" pitchFamily="18" charset="0"/>
                          <a:cs typeface="Times New Roman" pitchFamily="18" charset="0"/>
                        </a:rPr>
                        <a:t>cường</a:t>
                      </a:r>
                      <a:endParaRPr lang="en-US" sz="2200" b="1" dirty="0" smtClean="0">
                        <a:solidFill>
                          <a:schemeClr val="tx1"/>
                        </a:solidFill>
                        <a:latin typeface="Times New Roman" pitchFamily="18" charset="0"/>
                        <a:cs typeface="Times New Roman" pitchFamily="18" charset="0"/>
                      </a:endParaRPr>
                    </a:p>
                  </a:txBody>
                  <a:tcPr marL="91667" marR="91667" anchor="ctr">
                    <a:lnL w="19050" cap="flat" cmpd="sng" algn="ctr">
                      <a:solidFill>
                        <a:srgbClr val="D2A000"/>
                      </a:solidFill>
                      <a:prstDash val="solid"/>
                      <a:round/>
                      <a:headEnd type="none" w="med" len="med"/>
                      <a:tailEnd type="none" w="med" len="med"/>
                    </a:lnL>
                    <a:lnR w="19050" cap="flat" cmpd="sng" algn="ctr">
                      <a:solidFill>
                        <a:srgbClr val="D2A000"/>
                      </a:solidFill>
                      <a:prstDash val="solid"/>
                      <a:round/>
                      <a:headEnd type="none" w="med" len="med"/>
                      <a:tailEnd type="none" w="med" len="med"/>
                    </a:lnR>
                    <a:lnT w="19050" cap="flat" cmpd="sng" algn="ctr">
                      <a:solidFill>
                        <a:srgbClr val="D2A000"/>
                      </a:solidFill>
                      <a:prstDash val="solid"/>
                      <a:round/>
                      <a:headEnd type="none" w="med" len="med"/>
                      <a:tailEnd type="none" w="med" len="med"/>
                    </a:lnT>
                    <a:lnB w="19050" cap="flat" cmpd="sng" algn="ctr">
                      <a:solidFill>
                        <a:srgbClr val="D2A000"/>
                      </a:solidFill>
                      <a:prstDash val="solid"/>
                      <a:round/>
                      <a:headEnd type="none" w="med" len="med"/>
                      <a:tailEnd type="none" w="med" len="med"/>
                    </a:lnB>
                    <a:solidFill>
                      <a:srgbClr val="FFFFFF"/>
                    </a:solidFill>
                  </a:tcPr>
                </a:tc>
                <a:extLst>
                  <a:ext uri="{0D108BD9-81ED-4DB2-BD59-A6C34878D82A}">
                    <a16:rowId xmlns="" xmlns:a16="http://schemas.microsoft.com/office/drawing/2014/main" val="424416677"/>
                  </a:ext>
                </a:extLst>
              </a:tr>
              <a:tr h="441502">
                <a:tc vMerge="1">
                  <a:txBody>
                    <a:bodyPr/>
                    <a:lstStyle/>
                    <a:p>
                      <a:pPr algn="ctr">
                        <a:lnSpc>
                          <a:spcPct val="150000"/>
                        </a:lnSpc>
                      </a:pPr>
                      <a:endParaRPr lang="en-US" sz="1600" dirty="0">
                        <a:solidFill>
                          <a:schemeClr val="tx1">
                            <a:lumMod val="95000"/>
                            <a:lumOff val="5000"/>
                          </a:schemeClr>
                        </a:solidFill>
                        <a:latin typeface="VL Kaleko 105 Round" pitchFamily="50" charset="0"/>
                      </a:endParaRPr>
                    </a:p>
                  </a:txBody>
                  <a:tcPr anchor="ctr">
                    <a:lnL w="19050" cap="flat" cmpd="sng" algn="ctr">
                      <a:solidFill>
                        <a:srgbClr val="D2A000"/>
                      </a:solidFill>
                      <a:prstDash val="solid"/>
                      <a:round/>
                      <a:headEnd type="none" w="med" len="med"/>
                      <a:tailEnd type="none" w="med" len="med"/>
                    </a:lnL>
                    <a:lnR w="19050" cap="flat" cmpd="sng" algn="ctr">
                      <a:solidFill>
                        <a:srgbClr val="D2A000"/>
                      </a:solidFill>
                      <a:prstDash val="solid"/>
                      <a:round/>
                      <a:headEnd type="none" w="med" len="med"/>
                      <a:tailEnd type="none" w="med" len="med"/>
                    </a:lnR>
                    <a:lnT w="19050" cap="flat" cmpd="sng" algn="ctr">
                      <a:solidFill>
                        <a:srgbClr val="D2A000"/>
                      </a:solidFill>
                      <a:prstDash val="solid"/>
                      <a:round/>
                      <a:headEnd type="none" w="med" len="med"/>
                      <a:tailEnd type="none" w="med" len="med"/>
                    </a:lnT>
                    <a:lnB w="19050" cap="flat" cmpd="sng" algn="ctr">
                      <a:solidFill>
                        <a:srgbClr val="D2A000"/>
                      </a:solidFill>
                      <a:prstDash val="solid"/>
                      <a:round/>
                      <a:headEnd type="none" w="med" len="med"/>
                      <a:tailEnd type="none" w="med" len="med"/>
                    </a:lnB>
                    <a:solidFill>
                      <a:srgbClr val="FFFFFF"/>
                    </a:solidFill>
                  </a:tcPr>
                </a:tc>
                <a:tc>
                  <a:txBody>
                    <a:bodyPr/>
                    <a:lstStyle/>
                    <a:p>
                      <a:pPr algn="ctr">
                        <a:lnSpc>
                          <a:spcPct val="100000"/>
                        </a:lnSpc>
                      </a:pPr>
                      <a:r>
                        <a:rPr lang="en-US" sz="2200" b="1" dirty="0" smtClean="0">
                          <a:solidFill>
                            <a:schemeClr val="tx1">
                              <a:lumMod val="95000"/>
                              <a:lumOff val="5000"/>
                            </a:schemeClr>
                          </a:solidFill>
                          <a:latin typeface="Times New Roman" pitchFamily="18" charset="0"/>
                          <a:cs typeface="Times New Roman" pitchFamily="18" charset="0"/>
                        </a:rPr>
                        <a:t>4</a:t>
                      </a:r>
                      <a:endParaRPr lang="en-US" sz="2200" b="1" dirty="0">
                        <a:solidFill>
                          <a:schemeClr val="tx1">
                            <a:lumMod val="95000"/>
                            <a:lumOff val="5000"/>
                          </a:schemeClr>
                        </a:solidFill>
                        <a:latin typeface="Times New Roman" pitchFamily="18" charset="0"/>
                        <a:cs typeface="Times New Roman" pitchFamily="18" charset="0"/>
                      </a:endParaRPr>
                    </a:p>
                  </a:txBody>
                  <a:tcPr marL="91667" marR="91667" anchor="ctr">
                    <a:lnL w="19050" cap="flat" cmpd="sng" algn="ctr">
                      <a:solidFill>
                        <a:srgbClr val="D2A000"/>
                      </a:solidFill>
                      <a:prstDash val="solid"/>
                      <a:round/>
                      <a:headEnd type="none" w="med" len="med"/>
                      <a:tailEnd type="none" w="med" len="med"/>
                    </a:lnL>
                    <a:lnR w="19050" cap="flat" cmpd="sng" algn="ctr">
                      <a:solidFill>
                        <a:srgbClr val="D2A000"/>
                      </a:solidFill>
                      <a:prstDash val="solid"/>
                      <a:round/>
                      <a:headEnd type="none" w="med" len="med"/>
                      <a:tailEnd type="none" w="med" len="med"/>
                    </a:lnR>
                    <a:lnT w="19050" cap="flat" cmpd="sng" algn="ctr">
                      <a:solidFill>
                        <a:srgbClr val="D2A000"/>
                      </a:solidFill>
                      <a:prstDash val="solid"/>
                      <a:round/>
                      <a:headEnd type="none" w="med" len="med"/>
                      <a:tailEnd type="none" w="med" len="med"/>
                    </a:lnT>
                    <a:lnB w="19050" cap="flat" cmpd="sng" algn="ctr">
                      <a:solidFill>
                        <a:srgbClr val="D2A000"/>
                      </a:solidFill>
                      <a:prstDash val="solid"/>
                      <a:round/>
                      <a:headEnd type="none" w="med" len="med"/>
                      <a:tailEnd type="none" w="med" len="med"/>
                    </a:lnB>
                    <a:solidFill>
                      <a:srgbClr val="FFFFFF"/>
                    </a:solidFill>
                  </a:tcPr>
                </a:tc>
                <a:tc>
                  <a:txBody>
                    <a:bodyPr/>
                    <a:lstStyle/>
                    <a:p>
                      <a:pPr algn="ctr">
                        <a:lnSpc>
                          <a:spcPct val="100000"/>
                        </a:lnSpc>
                      </a:pPr>
                      <a:endParaRPr lang="en-US" sz="2200" b="1" dirty="0">
                        <a:solidFill>
                          <a:schemeClr val="tx1">
                            <a:lumMod val="95000"/>
                            <a:lumOff val="5000"/>
                          </a:schemeClr>
                        </a:solidFill>
                        <a:latin typeface="Times New Roman" pitchFamily="18" charset="0"/>
                        <a:cs typeface="Times New Roman" pitchFamily="18" charset="0"/>
                      </a:endParaRPr>
                    </a:p>
                  </a:txBody>
                  <a:tcPr marL="91667" marR="91667" anchor="ctr">
                    <a:lnL w="19050" cap="flat" cmpd="sng" algn="ctr">
                      <a:solidFill>
                        <a:srgbClr val="D2A000"/>
                      </a:solidFill>
                      <a:prstDash val="solid"/>
                      <a:round/>
                      <a:headEnd type="none" w="med" len="med"/>
                      <a:tailEnd type="none" w="med" len="med"/>
                    </a:lnL>
                    <a:lnR w="19050" cap="flat" cmpd="sng" algn="ctr">
                      <a:solidFill>
                        <a:srgbClr val="D2A000"/>
                      </a:solidFill>
                      <a:prstDash val="solid"/>
                      <a:round/>
                      <a:headEnd type="none" w="med" len="med"/>
                      <a:tailEnd type="none" w="med" len="med"/>
                    </a:lnR>
                    <a:lnT w="19050" cap="flat" cmpd="sng" algn="ctr">
                      <a:solidFill>
                        <a:srgbClr val="D2A000"/>
                      </a:solidFill>
                      <a:prstDash val="solid"/>
                      <a:round/>
                      <a:headEnd type="none" w="med" len="med"/>
                      <a:tailEnd type="none" w="med" len="med"/>
                    </a:lnT>
                    <a:lnB w="19050" cap="flat" cmpd="sng" algn="ctr">
                      <a:solidFill>
                        <a:srgbClr val="D2A000"/>
                      </a:solidFill>
                      <a:prstDash val="solid"/>
                      <a:round/>
                      <a:headEnd type="none" w="med" len="med"/>
                      <a:tailEnd type="none" w="med" len="med"/>
                    </a:lnB>
                    <a:solidFill>
                      <a:srgbClr val="FFFFFF"/>
                    </a:solidFill>
                  </a:tcPr>
                </a:tc>
                <a:tc>
                  <a:txBody>
                    <a:bodyPr/>
                    <a:lstStyle/>
                    <a:p>
                      <a:pPr algn="ctr">
                        <a:lnSpc>
                          <a:spcPct val="100000"/>
                        </a:lnSpc>
                      </a:pPr>
                      <a:r>
                        <a:rPr lang="en-US" sz="2200" b="1" dirty="0" err="1" smtClean="0">
                          <a:solidFill>
                            <a:schemeClr val="tx1">
                              <a:lumMod val="95000"/>
                              <a:lumOff val="5000"/>
                            </a:schemeClr>
                          </a:solidFill>
                          <a:latin typeface="Times New Roman" pitchFamily="18" charset="0"/>
                          <a:cs typeface="Times New Roman" pitchFamily="18" charset="0"/>
                        </a:rPr>
                        <a:t>Kĩ</a:t>
                      </a:r>
                      <a:r>
                        <a:rPr lang="en-US" sz="2200" b="1" baseline="0" dirty="0" smtClean="0">
                          <a:solidFill>
                            <a:schemeClr val="tx1">
                              <a:lumMod val="95000"/>
                              <a:lumOff val="5000"/>
                            </a:schemeClr>
                          </a:solidFill>
                          <a:latin typeface="Times New Roman" pitchFamily="18" charset="0"/>
                          <a:cs typeface="Times New Roman" pitchFamily="18" charset="0"/>
                        </a:rPr>
                        <a:t> </a:t>
                      </a:r>
                      <a:r>
                        <a:rPr lang="en-US" sz="2200" b="1" baseline="0" dirty="0" err="1" smtClean="0">
                          <a:solidFill>
                            <a:schemeClr val="tx1">
                              <a:lumMod val="95000"/>
                              <a:lumOff val="5000"/>
                            </a:schemeClr>
                          </a:solidFill>
                          <a:latin typeface="Times New Roman" pitchFamily="18" charset="0"/>
                          <a:cs typeface="Times New Roman" pitchFamily="18" charset="0"/>
                        </a:rPr>
                        <a:t>năng</a:t>
                      </a:r>
                      <a:r>
                        <a:rPr lang="en-US" sz="2200" b="1" baseline="0" dirty="0" smtClean="0">
                          <a:solidFill>
                            <a:schemeClr val="tx1">
                              <a:lumMod val="95000"/>
                              <a:lumOff val="5000"/>
                            </a:schemeClr>
                          </a:solidFill>
                          <a:latin typeface="Times New Roman" pitchFamily="18" charset="0"/>
                          <a:cs typeface="Times New Roman" pitchFamily="18" charset="0"/>
                        </a:rPr>
                        <a:t> </a:t>
                      </a:r>
                      <a:r>
                        <a:rPr lang="en-US" sz="2200" b="1" baseline="0" dirty="0" err="1" smtClean="0">
                          <a:solidFill>
                            <a:schemeClr val="tx1">
                              <a:lumMod val="95000"/>
                              <a:lumOff val="5000"/>
                            </a:schemeClr>
                          </a:solidFill>
                          <a:latin typeface="Times New Roman" pitchFamily="18" charset="0"/>
                          <a:cs typeface="Times New Roman" pitchFamily="18" charset="0"/>
                        </a:rPr>
                        <a:t>sống</a:t>
                      </a:r>
                      <a:endParaRPr lang="en-US" sz="2200" b="1" dirty="0">
                        <a:solidFill>
                          <a:schemeClr val="tx1">
                            <a:lumMod val="95000"/>
                            <a:lumOff val="5000"/>
                          </a:schemeClr>
                        </a:solidFill>
                        <a:latin typeface="Times New Roman" pitchFamily="18" charset="0"/>
                        <a:cs typeface="Times New Roman" pitchFamily="18" charset="0"/>
                      </a:endParaRPr>
                    </a:p>
                  </a:txBody>
                  <a:tcPr marL="91667" marR="91667" anchor="ctr">
                    <a:lnL w="19050" cap="flat" cmpd="sng" algn="ctr">
                      <a:solidFill>
                        <a:srgbClr val="D2A000"/>
                      </a:solidFill>
                      <a:prstDash val="solid"/>
                      <a:round/>
                      <a:headEnd type="none" w="med" len="med"/>
                      <a:tailEnd type="none" w="med" len="med"/>
                    </a:lnL>
                    <a:lnR w="19050" cap="flat" cmpd="sng" algn="ctr">
                      <a:solidFill>
                        <a:srgbClr val="D2A000"/>
                      </a:solidFill>
                      <a:prstDash val="solid"/>
                      <a:round/>
                      <a:headEnd type="none" w="med" len="med"/>
                      <a:tailEnd type="none" w="med" len="med"/>
                    </a:lnR>
                    <a:lnT w="19050" cap="flat" cmpd="sng" algn="ctr">
                      <a:solidFill>
                        <a:srgbClr val="D2A000"/>
                      </a:solidFill>
                      <a:prstDash val="solid"/>
                      <a:round/>
                      <a:headEnd type="none" w="med" len="med"/>
                      <a:tailEnd type="none" w="med" len="med"/>
                    </a:lnT>
                    <a:lnB w="19050" cap="flat" cmpd="sng" algn="ctr">
                      <a:solidFill>
                        <a:srgbClr val="D2A000"/>
                      </a:solidFill>
                      <a:prstDash val="solid"/>
                      <a:round/>
                      <a:headEnd type="none" w="med" len="med"/>
                      <a:tailEnd type="none" w="med" len="med"/>
                    </a:lnB>
                    <a:solidFill>
                      <a:srgbClr val="FFFFFF"/>
                    </a:solidFill>
                  </a:tcPr>
                </a:tc>
                <a:tc>
                  <a:txBody>
                    <a:bodyPr/>
                    <a:lstStyle/>
                    <a:p>
                      <a:pPr algn="ctr">
                        <a:lnSpc>
                          <a:spcPct val="100000"/>
                        </a:lnSpc>
                      </a:pPr>
                      <a:r>
                        <a:rPr lang="en-US" sz="2200" b="1" dirty="0" err="1" smtClean="0">
                          <a:solidFill>
                            <a:schemeClr val="tx1">
                              <a:lumMod val="95000"/>
                              <a:lumOff val="5000"/>
                            </a:schemeClr>
                          </a:solidFill>
                          <a:latin typeface="Times New Roman" pitchFamily="18" charset="0"/>
                          <a:cs typeface="Times New Roman" pitchFamily="18" charset="0"/>
                        </a:rPr>
                        <a:t>Hướng</a:t>
                      </a:r>
                      <a:r>
                        <a:rPr lang="en-US" sz="2200" b="1" baseline="0" dirty="0" smtClean="0">
                          <a:solidFill>
                            <a:schemeClr val="tx1">
                              <a:lumMod val="95000"/>
                              <a:lumOff val="5000"/>
                            </a:schemeClr>
                          </a:solidFill>
                          <a:latin typeface="Times New Roman" pitchFamily="18" charset="0"/>
                          <a:cs typeface="Times New Roman" pitchFamily="18" charset="0"/>
                        </a:rPr>
                        <a:t> </a:t>
                      </a:r>
                      <a:r>
                        <a:rPr lang="en-US" sz="2200" b="1" baseline="0" dirty="0" err="1" smtClean="0">
                          <a:solidFill>
                            <a:schemeClr val="tx1">
                              <a:lumMod val="95000"/>
                              <a:lumOff val="5000"/>
                            </a:schemeClr>
                          </a:solidFill>
                          <a:latin typeface="Times New Roman" pitchFamily="18" charset="0"/>
                          <a:cs typeface="Times New Roman" pitchFamily="18" charset="0"/>
                        </a:rPr>
                        <a:t>dẫn</a:t>
                      </a:r>
                      <a:r>
                        <a:rPr lang="en-US" sz="2200" b="1" baseline="0" dirty="0" smtClean="0">
                          <a:solidFill>
                            <a:schemeClr val="tx1">
                              <a:lumMod val="95000"/>
                              <a:lumOff val="5000"/>
                            </a:schemeClr>
                          </a:solidFill>
                          <a:latin typeface="Times New Roman" pitchFamily="18" charset="0"/>
                          <a:cs typeface="Times New Roman" pitchFamily="18" charset="0"/>
                        </a:rPr>
                        <a:t> </a:t>
                      </a:r>
                      <a:r>
                        <a:rPr lang="en-US" sz="2200" b="1" baseline="0" dirty="0" err="1" smtClean="0">
                          <a:solidFill>
                            <a:schemeClr val="tx1">
                              <a:lumMod val="95000"/>
                              <a:lumOff val="5000"/>
                            </a:schemeClr>
                          </a:solidFill>
                          <a:latin typeface="Times New Roman" pitchFamily="18" charset="0"/>
                          <a:cs typeface="Times New Roman" pitchFamily="18" charset="0"/>
                        </a:rPr>
                        <a:t>học</a:t>
                      </a:r>
                      <a:endParaRPr lang="en-US" sz="2200" b="1" dirty="0">
                        <a:solidFill>
                          <a:schemeClr val="tx1">
                            <a:lumMod val="95000"/>
                            <a:lumOff val="5000"/>
                          </a:schemeClr>
                        </a:solidFill>
                        <a:latin typeface="Times New Roman" pitchFamily="18" charset="0"/>
                        <a:cs typeface="Times New Roman" pitchFamily="18" charset="0"/>
                      </a:endParaRPr>
                    </a:p>
                  </a:txBody>
                  <a:tcPr marL="91667" marR="91667" anchor="ctr">
                    <a:lnL w="19050" cap="flat" cmpd="sng" algn="ctr">
                      <a:solidFill>
                        <a:srgbClr val="D2A000"/>
                      </a:solidFill>
                      <a:prstDash val="solid"/>
                      <a:round/>
                      <a:headEnd type="none" w="med" len="med"/>
                      <a:tailEnd type="none" w="med" len="med"/>
                    </a:lnL>
                    <a:lnR w="19050" cap="flat" cmpd="sng" algn="ctr">
                      <a:solidFill>
                        <a:srgbClr val="D2A000"/>
                      </a:solidFill>
                      <a:prstDash val="solid"/>
                      <a:round/>
                      <a:headEnd type="none" w="med" len="med"/>
                      <a:tailEnd type="none" w="med" len="med"/>
                    </a:lnR>
                    <a:lnT w="19050" cap="flat" cmpd="sng" algn="ctr">
                      <a:solidFill>
                        <a:srgbClr val="D2A000"/>
                      </a:solidFill>
                      <a:prstDash val="solid"/>
                      <a:round/>
                      <a:headEnd type="none" w="med" len="med"/>
                      <a:tailEnd type="none" w="med" len="med"/>
                    </a:lnT>
                    <a:lnB w="19050" cap="flat" cmpd="sng" algn="ctr">
                      <a:solidFill>
                        <a:srgbClr val="D2A000"/>
                      </a:solidFill>
                      <a:prstDash val="solid"/>
                      <a:round/>
                      <a:headEnd type="none" w="med" len="med"/>
                      <a:tailEnd type="none" w="med" len="med"/>
                    </a:lnB>
                    <a:solidFill>
                      <a:srgbClr val="FFFFFF"/>
                    </a:solidFill>
                  </a:tcPr>
                </a:tc>
                <a:tc>
                  <a:txBody>
                    <a:bodyPr/>
                    <a:lstStyle/>
                    <a:p>
                      <a:pPr algn="ctr">
                        <a:lnSpc>
                          <a:spcPct val="100000"/>
                        </a:lnSpc>
                      </a:pPr>
                      <a:r>
                        <a:rPr lang="en-US" sz="2200" b="1" dirty="0" err="1" smtClean="0">
                          <a:solidFill>
                            <a:schemeClr val="tx1">
                              <a:lumMod val="95000"/>
                              <a:lumOff val="5000"/>
                            </a:schemeClr>
                          </a:solidFill>
                          <a:latin typeface="Times New Roman" pitchFamily="18" charset="0"/>
                          <a:cs typeface="Times New Roman" pitchFamily="18" charset="0"/>
                        </a:rPr>
                        <a:t>Kĩ</a:t>
                      </a:r>
                      <a:r>
                        <a:rPr lang="en-US" sz="2200" b="1" baseline="0" dirty="0" smtClean="0">
                          <a:solidFill>
                            <a:schemeClr val="tx1">
                              <a:lumMod val="95000"/>
                              <a:lumOff val="5000"/>
                            </a:schemeClr>
                          </a:solidFill>
                          <a:latin typeface="Times New Roman" pitchFamily="18" charset="0"/>
                          <a:cs typeface="Times New Roman" pitchFamily="18" charset="0"/>
                        </a:rPr>
                        <a:t> </a:t>
                      </a:r>
                      <a:r>
                        <a:rPr lang="en-US" sz="2200" b="1" baseline="0" dirty="0" err="1" smtClean="0">
                          <a:solidFill>
                            <a:schemeClr val="tx1">
                              <a:lumMod val="95000"/>
                              <a:lumOff val="5000"/>
                            </a:schemeClr>
                          </a:solidFill>
                          <a:latin typeface="Times New Roman" pitchFamily="18" charset="0"/>
                          <a:cs typeface="Times New Roman" pitchFamily="18" charset="0"/>
                        </a:rPr>
                        <a:t>năng</a:t>
                      </a:r>
                      <a:r>
                        <a:rPr lang="en-US" sz="2200" b="1" baseline="0" dirty="0" smtClean="0">
                          <a:solidFill>
                            <a:schemeClr val="tx1">
                              <a:lumMod val="95000"/>
                              <a:lumOff val="5000"/>
                            </a:schemeClr>
                          </a:solidFill>
                          <a:latin typeface="Times New Roman" pitchFamily="18" charset="0"/>
                          <a:cs typeface="Times New Roman" pitchFamily="18" charset="0"/>
                        </a:rPr>
                        <a:t> </a:t>
                      </a:r>
                      <a:r>
                        <a:rPr lang="en-US" sz="2200" b="1" baseline="0" dirty="0" err="1" smtClean="0">
                          <a:solidFill>
                            <a:schemeClr val="tx1">
                              <a:lumMod val="95000"/>
                              <a:lumOff val="5000"/>
                            </a:schemeClr>
                          </a:solidFill>
                          <a:latin typeface="Times New Roman" pitchFamily="18" charset="0"/>
                          <a:cs typeface="Times New Roman" pitchFamily="18" charset="0"/>
                        </a:rPr>
                        <a:t>sống</a:t>
                      </a:r>
                      <a:endParaRPr lang="en-US" sz="2200" b="1" dirty="0">
                        <a:solidFill>
                          <a:schemeClr val="tx1">
                            <a:lumMod val="95000"/>
                            <a:lumOff val="5000"/>
                          </a:schemeClr>
                        </a:solidFill>
                        <a:latin typeface="Times New Roman" pitchFamily="18" charset="0"/>
                        <a:cs typeface="Times New Roman" pitchFamily="18" charset="0"/>
                      </a:endParaRPr>
                    </a:p>
                  </a:txBody>
                  <a:tcPr marL="91667" marR="91667" anchor="ctr">
                    <a:lnL w="19050" cap="flat" cmpd="sng" algn="ctr">
                      <a:solidFill>
                        <a:srgbClr val="D2A000"/>
                      </a:solidFill>
                      <a:prstDash val="solid"/>
                      <a:round/>
                      <a:headEnd type="none" w="med" len="med"/>
                      <a:tailEnd type="none" w="med" len="med"/>
                    </a:lnL>
                    <a:lnR w="19050" cap="flat" cmpd="sng" algn="ctr">
                      <a:solidFill>
                        <a:srgbClr val="D2A000"/>
                      </a:solidFill>
                      <a:prstDash val="solid"/>
                      <a:round/>
                      <a:headEnd type="none" w="med" len="med"/>
                      <a:tailEnd type="none" w="med" len="med"/>
                    </a:lnR>
                    <a:lnT w="19050" cap="flat" cmpd="sng" algn="ctr">
                      <a:solidFill>
                        <a:srgbClr val="D2A000"/>
                      </a:solidFill>
                      <a:prstDash val="solid"/>
                      <a:round/>
                      <a:headEnd type="none" w="med" len="med"/>
                      <a:tailEnd type="none" w="med" len="med"/>
                    </a:lnT>
                    <a:lnB w="19050" cap="flat" cmpd="sng" algn="ctr">
                      <a:solidFill>
                        <a:srgbClr val="D2A000"/>
                      </a:solidFill>
                      <a:prstDash val="solid"/>
                      <a:round/>
                      <a:headEnd type="none" w="med" len="med"/>
                      <a:tailEnd type="none" w="med" len="med"/>
                    </a:lnB>
                    <a:solidFill>
                      <a:srgbClr val="FFFFFF"/>
                    </a:solidFill>
                  </a:tcPr>
                </a:tc>
                <a:tc>
                  <a:txBody>
                    <a:bodyPr/>
                    <a:lstStyle/>
                    <a:p>
                      <a:pPr algn="ctr">
                        <a:lnSpc>
                          <a:spcPct val="100000"/>
                        </a:lnSpc>
                      </a:pPr>
                      <a:endParaRPr lang="en-US" sz="2200" b="1" dirty="0">
                        <a:solidFill>
                          <a:schemeClr val="tx1">
                            <a:lumMod val="95000"/>
                            <a:lumOff val="5000"/>
                          </a:schemeClr>
                        </a:solidFill>
                        <a:latin typeface="Times New Roman" pitchFamily="18" charset="0"/>
                        <a:cs typeface="Times New Roman" pitchFamily="18" charset="0"/>
                      </a:endParaRPr>
                    </a:p>
                  </a:txBody>
                  <a:tcPr marL="91667" marR="91667" anchor="ctr">
                    <a:lnL w="19050" cap="flat" cmpd="sng" algn="ctr">
                      <a:solidFill>
                        <a:srgbClr val="D2A000"/>
                      </a:solidFill>
                      <a:prstDash val="solid"/>
                      <a:round/>
                      <a:headEnd type="none" w="med" len="med"/>
                      <a:tailEnd type="none" w="med" len="med"/>
                    </a:lnL>
                    <a:lnR w="19050" cap="flat" cmpd="sng" algn="ctr">
                      <a:solidFill>
                        <a:srgbClr val="D2A000"/>
                      </a:solidFill>
                      <a:prstDash val="solid"/>
                      <a:round/>
                      <a:headEnd type="none" w="med" len="med"/>
                      <a:tailEnd type="none" w="med" len="med"/>
                    </a:lnR>
                    <a:lnT w="19050" cap="flat" cmpd="sng" algn="ctr">
                      <a:solidFill>
                        <a:srgbClr val="D2A000"/>
                      </a:solidFill>
                      <a:prstDash val="solid"/>
                      <a:round/>
                      <a:headEnd type="none" w="med" len="med"/>
                      <a:tailEnd type="none" w="med" len="med"/>
                    </a:lnT>
                    <a:lnB w="19050" cap="flat" cmpd="sng" algn="ctr">
                      <a:solidFill>
                        <a:srgbClr val="D2A000"/>
                      </a:solidFill>
                      <a:prstDash val="solid"/>
                      <a:round/>
                      <a:headEnd type="none" w="med" len="med"/>
                      <a:tailEnd type="none" w="med" len="med"/>
                    </a:lnB>
                    <a:solidFill>
                      <a:srgbClr val="FFFFFF"/>
                    </a:solidFill>
                  </a:tcPr>
                </a:tc>
              </a:tr>
            </a:tbl>
          </a:graphicData>
        </a:graphic>
      </p:graphicFrame>
    </p:spTree>
    <p:extLst>
      <p:ext uri="{BB962C8B-B14F-4D97-AF65-F5344CB8AC3E}">
        <p14:creationId xmlns:p14="http://schemas.microsoft.com/office/powerpoint/2010/main" val="3627418834"/>
      </p:ext>
    </p:extLst>
  </p:cSld>
  <p:clrMapOvr>
    <a:masterClrMapping/>
  </p:clrMapOvr>
  <p:transition spd="slow">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a:extLst>
              <a:ext uri="{FF2B5EF4-FFF2-40B4-BE49-F238E27FC236}">
                <a16:creationId xmlns:a16="http://schemas.microsoft.com/office/drawing/2014/main" xmlns="" id="{CA94C4FE-790E-0844-A955-CCB8D7FEC14D}"/>
              </a:ext>
            </a:extLst>
          </p:cNvPr>
          <p:cNvSpPr/>
          <p:nvPr/>
        </p:nvSpPr>
        <p:spPr>
          <a:xfrm>
            <a:off x="-104775" y="74428"/>
            <a:ext cx="12296775" cy="6783572"/>
          </a:xfrm>
          <a:prstGeom prst="rect">
            <a:avLst/>
          </a:prstGeom>
          <a:solidFill>
            <a:srgbClr val="039373"/>
          </a:solidFill>
          <a:ln w="63500" cap="flat" cmpd="sng" algn="ctr">
            <a:solidFill>
              <a:sysClr val="windowText" lastClr="000000">
                <a:lumMod val="85000"/>
                <a:lumOff val="15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2800" b="0" i="0" u="none" strike="noStrike" kern="1200" cap="none" spc="0" normalizeH="0" baseline="0" noProof="0" dirty="0">
              <a:ln>
                <a:noFill/>
              </a:ln>
              <a:solidFill>
                <a:prstClr val="white"/>
              </a:solidFill>
              <a:effectLst/>
              <a:uLnTx/>
              <a:uFillTx/>
              <a:latin typeface="Times New Roman" pitchFamily="18" charset="0"/>
              <a:ea typeface="Arial-Rounded" panose="020B0500000000000000" pitchFamily="34" charset="0"/>
              <a:cs typeface="Times New Roman" pitchFamily="18" charset="0"/>
            </a:endParaRPr>
          </a:p>
        </p:txBody>
      </p:sp>
      <p:sp>
        <p:nvSpPr>
          <p:cNvPr id="7" name="Rectangle: Rounded Corners 6">
            <a:extLst>
              <a:ext uri="{FF2B5EF4-FFF2-40B4-BE49-F238E27FC236}">
                <a16:creationId xmlns:a16="http://schemas.microsoft.com/office/drawing/2014/main" xmlns="" id="{34A68170-28F8-4EF8-B377-A4FB5B897AB9}"/>
              </a:ext>
            </a:extLst>
          </p:cNvPr>
          <p:cNvSpPr/>
          <p:nvPr/>
        </p:nvSpPr>
        <p:spPr>
          <a:xfrm>
            <a:off x="2687058" y="355959"/>
            <a:ext cx="6086475" cy="778917"/>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defRPr/>
            </a:pPr>
            <a:r>
              <a:rPr lang="en-US" sz="3600" b="1" kern="0" dirty="0" err="1">
                <a:solidFill>
                  <a:schemeClr val="tx1"/>
                </a:solidFill>
                <a:latin typeface="Times New Roman" panose="02020603050405020304" pitchFamily="18" charset="0"/>
                <a:cs typeface="Times New Roman" panose="02020603050405020304" pitchFamily="18" charset="0"/>
              </a:rPr>
              <a:t>Luyện</a:t>
            </a:r>
            <a:r>
              <a:rPr lang="en-US" sz="3600" b="1" kern="0" dirty="0">
                <a:solidFill>
                  <a:schemeClr val="tx1"/>
                </a:solidFill>
                <a:latin typeface="Times New Roman" panose="02020603050405020304" pitchFamily="18" charset="0"/>
                <a:cs typeface="Times New Roman" panose="02020603050405020304" pitchFamily="18" charset="0"/>
              </a:rPr>
              <a:t> </a:t>
            </a:r>
            <a:r>
              <a:rPr lang="en-US" sz="3600" b="1" kern="0" dirty="0" err="1">
                <a:solidFill>
                  <a:schemeClr val="tx1"/>
                </a:solidFill>
                <a:latin typeface="Times New Roman" panose="02020603050405020304" pitchFamily="18" charset="0"/>
                <a:cs typeface="Times New Roman" panose="02020603050405020304" pitchFamily="18" charset="0"/>
              </a:rPr>
              <a:t>tập</a:t>
            </a:r>
            <a:r>
              <a:rPr lang="en-US" sz="3600" b="1" kern="0" dirty="0">
                <a:solidFill>
                  <a:schemeClr val="tx1"/>
                </a:solidFill>
                <a:latin typeface="Times New Roman" panose="02020603050405020304" pitchFamily="18" charset="0"/>
                <a:cs typeface="Times New Roman" panose="02020603050405020304" pitchFamily="18" charset="0"/>
              </a:rPr>
              <a:t> </a:t>
            </a:r>
            <a:r>
              <a:rPr lang="en-US" sz="3600" b="1" kern="0" dirty="0" err="1">
                <a:solidFill>
                  <a:schemeClr val="tx1"/>
                </a:solidFill>
                <a:latin typeface="Times New Roman" panose="02020603050405020304" pitchFamily="18" charset="0"/>
                <a:cs typeface="Times New Roman" panose="02020603050405020304" pitchFamily="18" charset="0"/>
              </a:rPr>
              <a:t>theo</a:t>
            </a:r>
            <a:r>
              <a:rPr lang="en-US" sz="3600" b="1" kern="0" dirty="0">
                <a:solidFill>
                  <a:schemeClr val="tx1"/>
                </a:solidFill>
                <a:latin typeface="Times New Roman" panose="02020603050405020304" pitchFamily="18" charset="0"/>
                <a:cs typeface="Times New Roman" panose="02020603050405020304" pitchFamily="18" charset="0"/>
              </a:rPr>
              <a:t> </a:t>
            </a:r>
            <a:r>
              <a:rPr lang="en-US" sz="3600" b="1" kern="0" dirty="0" err="1">
                <a:solidFill>
                  <a:schemeClr val="tx1"/>
                </a:solidFill>
                <a:latin typeface="Times New Roman" panose="02020603050405020304" pitchFamily="18" charset="0"/>
                <a:cs typeface="Times New Roman" panose="02020603050405020304" pitchFamily="18" charset="0"/>
              </a:rPr>
              <a:t>văn</a:t>
            </a:r>
            <a:r>
              <a:rPr lang="en-US" sz="3600" b="1" kern="0" dirty="0">
                <a:solidFill>
                  <a:schemeClr val="tx1"/>
                </a:solidFill>
                <a:latin typeface="Times New Roman" panose="02020603050405020304" pitchFamily="18" charset="0"/>
                <a:cs typeface="Times New Roman" panose="02020603050405020304" pitchFamily="18" charset="0"/>
              </a:rPr>
              <a:t> </a:t>
            </a:r>
            <a:r>
              <a:rPr lang="en-US" sz="3600" b="1" kern="0" dirty="0" err="1">
                <a:solidFill>
                  <a:schemeClr val="tx1"/>
                </a:solidFill>
                <a:latin typeface="Times New Roman" panose="02020603050405020304" pitchFamily="18" charset="0"/>
                <a:cs typeface="Times New Roman" panose="02020603050405020304" pitchFamily="18" charset="0"/>
              </a:rPr>
              <a:t>bản</a:t>
            </a:r>
            <a:r>
              <a:rPr lang="en-US" sz="3600" b="1" kern="0" dirty="0">
                <a:solidFill>
                  <a:schemeClr val="tx1"/>
                </a:solidFill>
                <a:latin typeface="Times New Roman" panose="02020603050405020304" pitchFamily="18" charset="0"/>
                <a:cs typeface="Times New Roman" panose="02020603050405020304" pitchFamily="18" charset="0"/>
              </a:rPr>
              <a:t> </a:t>
            </a:r>
            <a:r>
              <a:rPr lang="en-US" sz="3600" b="1" kern="0" dirty="0" err="1">
                <a:solidFill>
                  <a:schemeClr val="tx1"/>
                </a:solidFill>
                <a:latin typeface="Times New Roman" panose="02020603050405020304" pitchFamily="18" charset="0"/>
                <a:cs typeface="Times New Roman" panose="02020603050405020304" pitchFamily="18" charset="0"/>
              </a:rPr>
              <a:t>đọc</a:t>
            </a:r>
            <a:endParaRPr lang="en-US" sz="3600" b="1" kern="0" dirty="0">
              <a:solidFill>
                <a:schemeClr val="tx1"/>
              </a:solidFill>
              <a:latin typeface="Times New Roman" panose="02020603050405020304" pitchFamily="18" charset="0"/>
              <a:cs typeface="Times New Roman" panose="02020603050405020304" pitchFamily="18" charset="0"/>
            </a:endParaRPr>
          </a:p>
        </p:txBody>
      </p:sp>
      <p:grpSp>
        <p:nvGrpSpPr>
          <p:cNvPr id="2" name="Group 1"/>
          <p:cNvGrpSpPr/>
          <p:nvPr/>
        </p:nvGrpSpPr>
        <p:grpSpPr>
          <a:xfrm>
            <a:off x="522513" y="1536049"/>
            <a:ext cx="11317185" cy="2041040"/>
            <a:chOff x="683959" y="1425491"/>
            <a:chExt cx="10519736" cy="2041040"/>
          </a:xfrm>
        </p:grpSpPr>
        <p:sp>
          <p:nvSpPr>
            <p:cNvPr id="9" name="Hexagon 8">
              <a:extLst>
                <a:ext uri="{FF2B5EF4-FFF2-40B4-BE49-F238E27FC236}">
                  <a16:creationId xmlns:a16="http://schemas.microsoft.com/office/drawing/2014/main" xmlns="" id="{53F3DBAE-4CD7-4A76-8614-4679F12B1481}"/>
                </a:ext>
              </a:extLst>
            </p:cNvPr>
            <p:cNvSpPr/>
            <p:nvPr/>
          </p:nvSpPr>
          <p:spPr>
            <a:xfrm>
              <a:off x="683959" y="1425491"/>
              <a:ext cx="10519736" cy="2041040"/>
            </a:xfrm>
            <a:prstGeom prst="hexagon">
              <a:avLst/>
            </a:prstGeom>
            <a:solidFill>
              <a:srgbClr val="F7ACB9"/>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400">
                <a:solidFill>
                  <a:prstClr val="white"/>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2" name="TextBox 11">
              <a:extLst>
                <a:ext uri="{FF2B5EF4-FFF2-40B4-BE49-F238E27FC236}">
                  <a16:creationId xmlns:a16="http://schemas.microsoft.com/office/drawing/2014/main" xmlns="" id="{70DD1B37-DF6A-473F-964D-3A67345519F2}"/>
                </a:ext>
              </a:extLst>
            </p:cNvPr>
            <p:cNvSpPr txBox="1"/>
            <p:nvPr/>
          </p:nvSpPr>
          <p:spPr>
            <a:xfrm>
              <a:off x="1092386" y="1644454"/>
              <a:ext cx="9669768" cy="1569660"/>
            </a:xfrm>
            <a:prstGeom prst="rect">
              <a:avLst/>
            </a:prstGeom>
            <a:noFill/>
          </p:spPr>
          <p:txBody>
            <a:bodyPr wrap="square" rtlCol="0">
              <a:spAutoFit/>
            </a:bodyPr>
            <a:lstStyle/>
            <a:p>
              <a:r>
                <a:rPr lang="en-US" sz="48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2. Nói một câu giới thiệu môn học hoặc hoạt động ở trường mà em </a:t>
              </a:r>
              <a:r>
                <a:rPr lang="en-US" sz="48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thích</a:t>
              </a:r>
              <a:r>
                <a:rPr lang="en-US" sz="4800" b="1"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a:t>
              </a:r>
              <a:endParaRPr lang="en-US" sz="48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endParaRPr>
            </a:p>
          </p:txBody>
        </p:sp>
      </p:grpSp>
      <p:sp>
        <p:nvSpPr>
          <p:cNvPr id="8" name="TextBox 7">
            <a:extLst>
              <a:ext uri="{FF2B5EF4-FFF2-40B4-BE49-F238E27FC236}">
                <a16:creationId xmlns:a16="http://schemas.microsoft.com/office/drawing/2014/main" xmlns="" id="{70DD1B37-DF6A-473F-964D-3A67345519F2}"/>
              </a:ext>
            </a:extLst>
          </p:cNvPr>
          <p:cNvSpPr txBox="1"/>
          <p:nvPr/>
        </p:nvSpPr>
        <p:spPr>
          <a:xfrm>
            <a:off x="979712" y="3959778"/>
            <a:ext cx="10402785" cy="769441"/>
          </a:xfrm>
          <a:prstGeom prst="rect">
            <a:avLst/>
          </a:prstGeom>
          <a:noFill/>
        </p:spPr>
        <p:txBody>
          <a:bodyPr wrap="square" rtlCol="0">
            <a:spAutoFit/>
          </a:bodyPr>
          <a:lstStyle/>
          <a:p>
            <a:r>
              <a:rPr lang="en-US" sz="4400" b="1"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Tiếng</a:t>
            </a:r>
            <a:r>
              <a:rPr lang="en-US" sz="4400" b="1"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4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Việt là môn học tôi yêu thích nhất.</a:t>
            </a:r>
          </a:p>
        </p:txBody>
      </p:sp>
    </p:spTree>
    <p:extLst>
      <p:ext uri="{BB962C8B-B14F-4D97-AF65-F5344CB8AC3E}">
        <p14:creationId xmlns:p14="http://schemas.microsoft.com/office/powerpoint/2010/main" val="92991380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Conector recto"/>
          <p:cNvCxnSpPr/>
          <p:nvPr/>
        </p:nvCxnSpPr>
        <p:spPr>
          <a:xfrm flipH="1">
            <a:off x="6061880" y="5053169"/>
            <a:ext cx="32590" cy="1799287"/>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p:nvPicPr>
        <p:blipFill rotWithShape="1">
          <a:blip r:embed="rId4" cstate="print">
            <a:extLst>
              <a:ext uri="{28A0092B-C50C-407E-A947-70E740481C1C}">
                <a14:useLocalDpi xmlns:a14="http://schemas.microsoft.com/office/drawing/2010/main" val="0"/>
              </a:ext>
            </a:extLst>
          </a:blip>
          <a:srcRect l="-105" t="2331" r="1" b="53511"/>
          <a:stretch>
            <a:fillRect/>
          </a:stretch>
        </p:blipFill>
        <p:spPr>
          <a:xfrm>
            <a:off x="-68240" y="0"/>
            <a:ext cx="12260240" cy="5053169"/>
          </a:xfrm>
          <a:prstGeom prst="rect">
            <a:avLst/>
          </a:prstGeom>
          <a:ln>
            <a:noFill/>
          </a:ln>
          <a:effectLst>
            <a:softEdge rad="112500"/>
          </a:effectLst>
        </p:spPr>
      </p:pic>
      <p:sp>
        <p:nvSpPr>
          <p:cNvPr id="24" name="Rectangle 23"/>
          <p:cNvSpPr/>
          <p:nvPr/>
        </p:nvSpPr>
        <p:spPr>
          <a:xfrm>
            <a:off x="2341699" y="1928040"/>
            <a:ext cx="7714741" cy="1323439"/>
          </a:xfrm>
          <a:prstGeom prst="rect">
            <a:avLst/>
          </a:prstGeom>
          <a:noFill/>
        </p:spPr>
        <p:txBody>
          <a:bodyPr wrap="none" lIns="91440" tIns="45720" rIns="91440" bIns="45720">
            <a:spAutoFit/>
            <a:scene3d>
              <a:camera prst="orthographicFront"/>
              <a:lightRig rig="threePt" dir="t"/>
            </a:scene3d>
            <a:sp3d extrusionH="57150">
              <a:bevelT w="82550" h="38100" prst="coolSlant"/>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0"/>
                <a:solidFill>
                  <a:srgbClr val="FFFF00"/>
                </a:solidFill>
                <a:effectLst/>
                <a:uLnTx/>
                <a:uFillTx/>
                <a:latin typeface="Times New Roman" panose="02020603050405020304" pitchFamily="18" charset="0"/>
                <a:ea typeface="+mn-ea"/>
                <a:cs typeface="Times New Roman" panose="02020603050405020304" pitchFamily="18" charset="0"/>
              </a:rPr>
              <a:t>Trò</a:t>
            </a:r>
            <a:r>
              <a:rPr kumimoji="0" lang="en-US" sz="8000" b="1" i="0" u="none" strike="noStrike" kern="1200" cap="none" spc="0" normalizeH="0" baseline="0" noProof="0" dirty="0">
                <a:ln w="0"/>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8000" b="1" i="0" u="none" strike="noStrike" kern="1200" cap="none" spc="0" normalizeH="0" baseline="0" noProof="0" dirty="0" err="1">
                <a:ln w="0"/>
                <a:solidFill>
                  <a:srgbClr val="FFFF00"/>
                </a:solidFill>
                <a:effectLst/>
                <a:uLnTx/>
                <a:uFillTx/>
                <a:latin typeface="Times New Roman" panose="02020603050405020304" pitchFamily="18" charset="0"/>
                <a:ea typeface="+mn-ea"/>
                <a:cs typeface="Times New Roman" panose="02020603050405020304" pitchFamily="18" charset="0"/>
              </a:rPr>
              <a:t>Chơi</a:t>
            </a:r>
            <a:r>
              <a:rPr kumimoji="0" lang="en-US" sz="8000" b="1" i="0" u="none" strike="noStrike" kern="1200" cap="none" spc="0" normalizeH="0" baseline="0" noProof="0" dirty="0">
                <a:ln w="0"/>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8000" b="1" i="0" u="none" strike="noStrike" kern="1200" cap="none" spc="0" normalizeH="0" baseline="0" noProof="0" dirty="0" err="1">
                <a:ln w="0"/>
                <a:solidFill>
                  <a:srgbClr val="FFFF00"/>
                </a:solidFill>
                <a:effectLst/>
                <a:uLnTx/>
                <a:uFillTx/>
                <a:latin typeface="Times New Roman" panose="02020603050405020304" pitchFamily="18" charset="0"/>
                <a:ea typeface="+mn-ea"/>
                <a:cs typeface="Times New Roman" panose="02020603050405020304" pitchFamily="18" charset="0"/>
              </a:rPr>
              <a:t>Kéo</a:t>
            </a:r>
            <a:r>
              <a:rPr kumimoji="0" lang="en-US" sz="8000" b="1" i="0" u="none" strike="noStrike" kern="1200" cap="none" spc="0" normalizeH="0" baseline="0" noProof="0" dirty="0">
                <a:ln w="0"/>
                <a:solidFill>
                  <a:srgbClr val="FFFF00"/>
                </a:solidFill>
                <a:effectLst/>
                <a:uLnTx/>
                <a:uFillTx/>
                <a:latin typeface="Times New Roman" panose="02020603050405020304" pitchFamily="18" charset="0"/>
                <a:ea typeface="+mn-ea"/>
                <a:cs typeface="Times New Roman" panose="02020603050405020304" pitchFamily="18" charset="0"/>
              </a:rPr>
              <a:t> Co</a:t>
            </a:r>
          </a:p>
        </p:txBody>
      </p:sp>
      <p:pic>
        <p:nvPicPr>
          <p:cNvPr id="25" name="Coupe">
            <a:hlinkClick r:id="" action="ppaction://media"/>
          </p:cNvPr>
          <p:cNvPicPr>
            <a:picLocks noChangeAspect="1"/>
          </p:cNvPicPr>
          <p:nvPr>
            <a:audioFile r:link="rId1"/>
            <p:extLst>
              <p:ext uri="{DAA4B4D4-6D71-4841-9C94-3DE7FCFB9230}">
                <p14:media xmlns:p14="http://schemas.microsoft.com/office/powerpoint/2010/main" r:embed="rId2">
                  <p14:trim st="2057"/>
                </p14:media>
              </p:ext>
            </p:extLst>
          </p:nvPr>
        </p:nvPicPr>
        <p:blipFill>
          <a:blip r:embed="rId5"/>
          <a:stretch>
            <a:fillRect/>
          </a:stretch>
        </p:blipFill>
        <p:spPr>
          <a:xfrm>
            <a:off x="6261202" y="-609600"/>
            <a:ext cx="609600" cy="609600"/>
          </a:xfrm>
          <a:prstGeom prst="rect">
            <a:avLst/>
          </a:prstGeom>
        </p:spPr>
      </p:pic>
      <p:pic>
        <p:nvPicPr>
          <p:cNvPr id="29" name="9 Imagen"/>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81763" y="3803414"/>
            <a:ext cx="9682490" cy="2752209"/>
          </a:xfrm>
          <a:prstGeom prst="rect">
            <a:avLst/>
          </a:prstGeom>
          <a:effectLst>
            <a:outerShdw blurRad="76200" dist="139700" dir="18900000" sy="23000" kx="-1200000" algn="bl" rotWithShape="0">
              <a:prstClr val="black">
                <a:alpha val="20000"/>
              </a:prstClr>
            </a:outerShdw>
          </a:effectLst>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14002" fill="hold"/>
                                        <p:tgtEl>
                                          <p:spTgt spid="25"/>
                                        </p:tgtEl>
                                      </p:cBhvr>
                                    </p:cmd>
                                  </p:childTnLst>
                                </p:cTn>
                              </p:par>
                              <p:par>
                                <p:cTn id="7" presetID="34" presetClass="emph" presetSubtype="0" repeatCount="indefinite" fill="hold" grpId="0" nodeType="withEffect">
                                  <p:stCondLst>
                                    <p:cond delay="0"/>
                                  </p:stCondLst>
                                  <p:iterate type="lt">
                                    <p:tmPct val="10000"/>
                                  </p:iterate>
                                  <p:childTnLst>
                                    <p:animMotion origin="layout" path="M 0.0 0.0 L 0.0 -0.07213" pathEditMode="relative" ptsTypes="">
                                      <p:cBhvr>
                                        <p:cTn id="8" dur="1000" accel="50000" decel="50000" autoRev="1" fill="hold">
                                          <p:stCondLst>
                                            <p:cond delay="0"/>
                                          </p:stCondLst>
                                        </p:cTn>
                                        <p:tgtEl>
                                          <p:spTgt spid="24"/>
                                        </p:tgtEl>
                                        <p:attrNameLst>
                                          <p:attrName>ppt_x</p:attrName>
                                          <p:attrName>ppt_y</p:attrName>
                                        </p:attrNameLst>
                                      </p:cBhvr>
                                    </p:animMotion>
                                    <p:animRot by="1500000">
                                      <p:cBhvr>
                                        <p:cTn id="9" dur="500" fill="hold">
                                          <p:stCondLst>
                                            <p:cond delay="0"/>
                                          </p:stCondLst>
                                        </p:cTn>
                                        <p:tgtEl>
                                          <p:spTgt spid="24"/>
                                        </p:tgtEl>
                                        <p:attrNameLst>
                                          <p:attrName>r</p:attrName>
                                        </p:attrNameLst>
                                      </p:cBhvr>
                                    </p:animRot>
                                    <p:animRot by="-1500000">
                                      <p:cBhvr>
                                        <p:cTn id="10" dur="500" fill="hold">
                                          <p:stCondLst>
                                            <p:cond delay="500"/>
                                          </p:stCondLst>
                                        </p:cTn>
                                        <p:tgtEl>
                                          <p:spTgt spid="24"/>
                                        </p:tgtEl>
                                        <p:attrNameLst>
                                          <p:attrName>r</p:attrName>
                                        </p:attrNameLst>
                                      </p:cBhvr>
                                    </p:animRot>
                                    <p:animRot by="-1500000">
                                      <p:cBhvr>
                                        <p:cTn id="11" dur="500" fill="hold">
                                          <p:stCondLst>
                                            <p:cond delay="1000"/>
                                          </p:stCondLst>
                                        </p:cTn>
                                        <p:tgtEl>
                                          <p:spTgt spid="24"/>
                                        </p:tgtEl>
                                        <p:attrNameLst>
                                          <p:attrName>r</p:attrName>
                                        </p:attrNameLst>
                                      </p:cBhvr>
                                    </p:animRot>
                                    <p:animRot by="1500000">
                                      <p:cBhvr>
                                        <p:cTn id="12" dur="500" fill="hold">
                                          <p:stCondLst>
                                            <p:cond delay="1500"/>
                                          </p:stCondLst>
                                        </p:cTn>
                                        <p:tgtEl>
                                          <p:spTgt spid="24"/>
                                        </p:tgtEl>
                                        <p:attrNameLst>
                                          <p:attrName>r</p:attrName>
                                        </p:attrNameLst>
                                      </p:cBhvr>
                                    </p:animRot>
                                  </p:childTnLst>
                                </p:cTn>
                              </p:par>
                              <p:par>
                                <p:cTn id="13" presetID="12" presetClass="path" presetSubtype="0" repeatCount="indefinite" accel="50000" decel="50000" fill="hold" nodeType="withEffect">
                                  <p:stCondLst>
                                    <p:cond delay="0"/>
                                  </p:stCondLst>
                                  <p:childTnLst>
                                    <p:animMotion origin="layout" path="M -0.03464 0.00926 C -0.02409 0.00487 -0.00729 0.00232 0.01107 0.00232 C 0.02955 0.00232 0.04609 0.00487 0.05742 0.00926 C 0.04609 0.01366 0.02955 0.0169 0.01107 0.0169 C -0.00729 0.0169 -0.02409 0.01366 -0.03464 0.00926 Z " pathEditMode="relative" rAng="0" ptsTypes="AAAAA">
                                      <p:cBhvr>
                                        <p:cTn id="14" dur="2000" fill="hold"/>
                                        <p:tgtEl>
                                          <p:spTgt spid="29"/>
                                        </p:tgtEl>
                                        <p:attrNameLst>
                                          <p:attrName>ppt_x</p:attrName>
                                          <p:attrName>ppt_y</p:attrName>
                                        </p:attrNameLst>
                                      </p:cBhvr>
                                      <p:rCtr x="4596" y="23"/>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25"/>
                </p:tgtEl>
              </p:cMediaNode>
            </p:audio>
          </p:childTnLst>
        </p:cTn>
      </p:par>
    </p:tnLst>
    <p:bldLst>
      <p:bldP spid="2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rotWithShape="1">
          <a:blip r:embed="rId9" cstate="print">
            <a:extLst>
              <a:ext uri="{28A0092B-C50C-407E-A947-70E740481C1C}">
                <a14:useLocalDpi xmlns:a14="http://schemas.microsoft.com/office/drawing/2010/main" val="0"/>
              </a:ext>
            </a:extLst>
          </a:blip>
          <a:srcRect l="-105" t="2331" r="1" b="53511"/>
          <a:stretch>
            <a:fillRect/>
          </a:stretch>
        </p:blipFill>
        <p:spPr>
          <a:xfrm>
            <a:off x="-68240" y="0"/>
            <a:ext cx="12260240" cy="5053169"/>
          </a:xfrm>
          <a:prstGeom prst="rect">
            <a:avLst/>
          </a:prstGeom>
          <a:ln>
            <a:noFill/>
          </a:ln>
          <a:effectLst>
            <a:softEdge rad="112500"/>
          </a:effectLst>
        </p:spPr>
      </p:pic>
      <p:cxnSp>
        <p:nvCxnSpPr>
          <p:cNvPr id="8" name="7 Conector recto"/>
          <p:cNvCxnSpPr/>
          <p:nvPr/>
        </p:nvCxnSpPr>
        <p:spPr>
          <a:xfrm flipH="1">
            <a:off x="6061880" y="5053169"/>
            <a:ext cx="32590" cy="1799287"/>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pic>
        <p:nvPicPr>
          <p:cNvPr id="26" name="ảnh kéo"/>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490283" y="4269092"/>
            <a:ext cx="8752048" cy="2487735"/>
          </a:xfrm>
          <a:prstGeom prst="rect">
            <a:avLst/>
          </a:prstGeom>
          <a:effectLst>
            <a:outerShdw blurRad="76200" dist="139700" dir="18900000" sy="23000" kx="-1200000" algn="bl" rotWithShape="0">
              <a:prstClr val="black">
                <a:alpha val="20000"/>
              </a:prstClr>
            </a:outerShdw>
          </a:effectLst>
        </p:spPr>
      </p:pic>
      <p:pic>
        <p:nvPicPr>
          <p:cNvPr id="15" name="Apprehensive_at_Bes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5866307" y="-911959"/>
            <a:ext cx="609600" cy="609600"/>
          </a:xfrm>
          <a:prstGeom prst="rect">
            <a:avLst/>
          </a:prstGeom>
        </p:spPr>
      </p:pic>
      <p:pic>
        <p:nvPicPr>
          <p:cNvPr id="22" name="Đội B"/>
          <p:cNvPicPr>
            <a:picLocks noChangeAspect="1"/>
          </p:cNvPicPr>
          <p:nvPr/>
        </p:nvPicPr>
        <p:blipFill rotWithShape="1">
          <a:blip r:embed="rId12">
            <a:extLst>
              <a:ext uri="{BEBA8EAE-BF5A-486C-A8C5-ECC9F3942E4B}">
                <a14:imgProps xmlns:a14="http://schemas.microsoft.com/office/drawing/2010/main">
                  <a14:imgLayer r:embed="rId13">
                    <a14:imgEffect>
                      <a14:backgroundRemoval t="9896" b="100000" l="9883" r="89971"/>
                    </a14:imgEffect>
                  </a14:imgLayer>
                </a14:imgProps>
              </a:ext>
            </a:extLst>
          </a:blip>
          <a:srcRect l="30643" t="31195" r="31012" b="4112"/>
          <a:stretch>
            <a:fillRect/>
          </a:stretch>
        </p:blipFill>
        <p:spPr>
          <a:xfrm>
            <a:off x="10900071" y="5355528"/>
            <a:ext cx="1325091" cy="1401299"/>
          </a:xfrm>
          <a:prstGeom prst="rect">
            <a:avLst/>
          </a:prstGeom>
        </p:spPr>
      </p:pic>
      <p:pic>
        <p:nvPicPr>
          <p:cNvPr id="19" name="Đội A"/>
          <p:cNvPicPr>
            <a:picLocks noChangeAspect="1"/>
          </p:cNvPicPr>
          <p:nvPr/>
        </p:nvPicPr>
        <p:blipFill rotWithShape="1">
          <a:blip r:embed="rId14">
            <a:extLst>
              <a:ext uri="{BEBA8EAE-BF5A-486C-A8C5-ECC9F3942E4B}">
                <a14:imgProps xmlns:a14="http://schemas.microsoft.com/office/drawing/2010/main">
                  <a14:imgLayer r:embed="rId15">
                    <a14:imgEffect>
                      <a14:backgroundRemoval t="10000" b="90000" l="10000" r="90000"/>
                    </a14:imgEffect>
                  </a14:imgLayer>
                </a14:imgProps>
              </a:ext>
            </a:extLst>
          </a:blip>
          <a:srcRect l="24108" t="17379" r="35452" b="16393"/>
          <a:stretch>
            <a:fillRect/>
          </a:stretch>
        </p:blipFill>
        <p:spPr>
          <a:xfrm>
            <a:off x="-94673" y="5470358"/>
            <a:ext cx="1274482" cy="1478256"/>
          </a:xfrm>
          <a:prstGeom prst="rect">
            <a:avLst/>
          </a:prstGeom>
        </p:spPr>
      </p:pic>
      <p:sp>
        <p:nvSpPr>
          <p:cNvPr id="28" name="Nội dung CH"/>
          <p:cNvSpPr/>
          <p:nvPr/>
        </p:nvSpPr>
        <p:spPr>
          <a:xfrm>
            <a:off x="546735" y="685800"/>
            <a:ext cx="11258266" cy="3390901"/>
          </a:xfrm>
          <a:prstGeom prst="roundRect">
            <a:avLst/>
          </a:prstGeom>
          <a:solidFill>
            <a:schemeClr val="accent3">
              <a:lumMod val="20000"/>
              <a:lumOff val="80000"/>
              <a:alpha val="8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7030A0"/>
                </a:solidFill>
                <a:effectLst/>
                <a:uLnTx/>
                <a:uFillTx/>
                <a:latin typeface="Tahoma" panose="020B0604030504040204" pitchFamily="34" charset="0"/>
                <a:ea typeface="+mn-ea"/>
                <a:cs typeface="Tahoma" panose="020B0604030504040204" pitchFamily="34" charset="0"/>
              </a:rPr>
              <a:t> </a:t>
            </a:r>
            <a:endParaRPr kumimoji="0" lang="en-US" sz="2400" b="1" i="0" u="none" strike="noStrike" kern="1200" cap="none" spc="0" normalizeH="0" baseline="0" noProof="0" dirty="0">
              <a:ln>
                <a:noFill/>
              </a:ln>
              <a:solidFill>
                <a:srgbClr val="7030A0"/>
              </a:solidFill>
              <a:effectLst/>
              <a:uLnTx/>
              <a:uFillTx/>
              <a:latin typeface="Tahoma" panose="020B0604030504040204" pitchFamily="34" charset="0"/>
              <a:ea typeface="+mn-ea"/>
              <a:cs typeface="Tahoma" panose="020B0604030504040204" pitchFamily="34" charset="0"/>
            </a:endParaRP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 </a:t>
            </a:r>
            <a:endParaRPr kumimoji="0" lang="en-US" sz="2800" b="1" i="0" u="none" strike="noStrike" kern="1200" cap="none" spc="0" normalizeH="0" baseline="0" noProof="0" dirty="0">
              <a:ln>
                <a:noFill/>
              </a:ln>
              <a:solidFill>
                <a:srgbClr val="FFFFFF"/>
              </a:solidFill>
              <a:effectLst/>
              <a:uLnTx/>
              <a:uFillTx/>
              <a:latin typeface="Tahoma" panose="020B0604030504040204" pitchFamily="34" charset="0"/>
              <a:ea typeface="+mn-ea"/>
              <a:cs typeface="Tahoma" panose="020B0604030504040204" pitchFamily="34" charset="0"/>
            </a:endParaRPr>
          </a:p>
        </p:txBody>
      </p:sp>
      <p:sp>
        <p:nvSpPr>
          <p:cNvPr id="29" name="Câu hỏi"/>
          <p:cNvSpPr/>
          <p:nvPr/>
        </p:nvSpPr>
        <p:spPr>
          <a:xfrm>
            <a:off x="4435522" y="0"/>
            <a:ext cx="2209800" cy="6858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B050"/>
                </a:solidFill>
                <a:effectLst/>
                <a:uLnTx/>
                <a:uFillTx/>
                <a:latin typeface="Tahoma" panose="020B0604030504040204" pitchFamily="34" charset="0"/>
                <a:ea typeface="+mn-ea"/>
                <a:cs typeface="Tahoma" panose="020B0604030504040204" pitchFamily="34" charset="0"/>
              </a:rPr>
              <a:t>Câu</a:t>
            </a:r>
            <a:r>
              <a:rPr kumimoji="0" lang="en-US" sz="2400" b="1" i="0" u="none" strike="noStrike" kern="1200" cap="none" spc="0" normalizeH="0" baseline="0" noProof="0" dirty="0">
                <a:ln>
                  <a:noFill/>
                </a:ln>
                <a:solidFill>
                  <a:srgbClr val="00B050"/>
                </a:solidFill>
                <a:effectLst/>
                <a:uLnTx/>
                <a:uFillTx/>
                <a:latin typeface="Tahoma" panose="020B0604030504040204" pitchFamily="34" charset="0"/>
                <a:ea typeface="+mn-ea"/>
                <a:cs typeface="Tahoma" panose="020B0604030504040204" pitchFamily="34" charset="0"/>
              </a:rPr>
              <a:t> </a:t>
            </a:r>
            <a:r>
              <a:rPr kumimoji="0" lang="en-US" sz="2400" b="1" i="0" u="none" strike="noStrike" kern="1200" cap="none" spc="0" normalizeH="0" baseline="0" noProof="0" dirty="0" err="1">
                <a:ln>
                  <a:noFill/>
                </a:ln>
                <a:solidFill>
                  <a:srgbClr val="00B050"/>
                </a:solidFill>
                <a:effectLst/>
                <a:uLnTx/>
                <a:uFillTx/>
                <a:latin typeface="Tahoma" panose="020B0604030504040204" pitchFamily="34" charset="0"/>
                <a:ea typeface="+mn-ea"/>
                <a:cs typeface="Tahoma" panose="020B0604030504040204" pitchFamily="34" charset="0"/>
              </a:rPr>
              <a:t>hỏi</a:t>
            </a:r>
            <a:r>
              <a:rPr kumimoji="0" lang="en-US" sz="2400" b="1" i="0" u="none" strike="noStrike" kern="1200" cap="none" spc="0" normalizeH="0" baseline="0" noProof="0" dirty="0">
                <a:ln>
                  <a:noFill/>
                </a:ln>
                <a:solidFill>
                  <a:srgbClr val="00B050"/>
                </a:solidFill>
                <a:effectLst/>
                <a:uLnTx/>
                <a:uFillTx/>
                <a:latin typeface="Tahoma" panose="020B0604030504040204" pitchFamily="34" charset="0"/>
                <a:ea typeface="+mn-ea"/>
                <a:cs typeface="Tahoma" panose="020B0604030504040204" pitchFamily="34" charset="0"/>
              </a:rPr>
              <a:t> </a:t>
            </a:r>
          </a:p>
        </p:txBody>
      </p:sp>
      <p:sp>
        <p:nvSpPr>
          <p:cNvPr id="30" name="Đáp án"/>
          <p:cNvSpPr/>
          <p:nvPr/>
        </p:nvSpPr>
        <p:spPr>
          <a:xfrm>
            <a:off x="941696" y="3037595"/>
            <a:ext cx="10467832" cy="929138"/>
          </a:xfrm>
          <a:prstGeom prst="roundRect">
            <a:avLst>
              <a:gd name="adj" fmla="val 50000"/>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0000"/>
                </a:solidFill>
                <a:effectLst/>
                <a:uLnTx/>
                <a:uFillTx/>
                <a:latin typeface="Times New Roman" pitchFamily="18" charset="0"/>
                <a:cs typeface="Times New Roman" pitchFamily="18" charset="0"/>
              </a:rPr>
              <a:t>Đáp</a:t>
            </a:r>
            <a:r>
              <a:rPr kumimoji="0" lang="en-US" sz="4800" b="1" i="0" u="none" strike="noStrike" kern="1200" cap="none" spc="0" normalizeH="0" baseline="0" noProof="0" dirty="0">
                <a:ln>
                  <a:noFill/>
                </a:ln>
                <a:solidFill>
                  <a:srgbClr val="FF0000"/>
                </a:solidFill>
                <a:effectLst/>
                <a:uLnTx/>
                <a:uFillTx/>
                <a:latin typeface="Times New Roman" pitchFamily="18" charset="0"/>
                <a:cs typeface="Times New Roman" pitchFamily="18" charset="0"/>
              </a:rPr>
              <a:t> </a:t>
            </a:r>
            <a:r>
              <a:rPr kumimoji="0" lang="en-US" sz="4800" b="1" i="0" u="none" strike="noStrike" kern="1200" cap="none" spc="0" normalizeH="0" baseline="0" noProof="0" dirty="0" err="1">
                <a:ln>
                  <a:noFill/>
                </a:ln>
                <a:solidFill>
                  <a:srgbClr val="FF0000"/>
                </a:solidFill>
                <a:effectLst/>
                <a:uLnTx/>
                <a:uFillTx/>
                <a:latin typeface="Times New Roman" pitchFamily="18" charset="0"/>
                <a:cs typeface="Times New Roman" pitchFamily="18" charset="0"/>
              </a:rPr>
              <a:t>án</a:t>
            </a:r>
            <a:r>
              <a:rPr kumimoji="0" lang="en-US" sz="4800" b="1" i="0" u="none" strike="noStrike" kern="1200" cap="none" spc="0" normalizeH="0" baseline="0" noProof="0" dirty="0">
                <a:ln>
                  <a:noFill/>
                </a:ln>
                <a:solidFill>
                  <a:srgbClr val="FF0000"/>
                </a:solidFill>
                <a:effectLst/>
                <a:uLnTx/>
                <a:uFillTx/>
                <a:latin typeface="Times New Roman" pitchFamily="18" charset="0"/>
                <a:cs typeface="Times New Roman" pitchFamily="18" charset="0"/>
              </a:rPr>
              <a:t>: Nắng</a:t>
            </a:r>
          </a:p>
        </p:txBody>
      </p:sp>
      <p:sp>
        <p:nvSpPr>
          <p:cNvPr id="2" name="Rectangle 1"/>
          <p:cNvSpPr/>
          <p:nvPr/>
        </p:nvSpPr>
        <p:spPr>
          <a:xfrm>
            <a:off x="404026" y="1117385"/>
            <a:ext cx="11348299" cy="1938992"/>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w="0"/>
                <a:solidFill>
                  <a:srgbClr val="00B050"/>
                </a:solidFill>
                <a:effectLst/>
                <a:uLnTx/>
                <a:uFillTx/>
                <a:latin typeface="Times New Roman" panose="02020603050405020304" pitchFamily="18" charset="0"/>
                <a:ea typeface="+mn-ea"/>
                <a:cs typeface="Times New Roman" panose="02020603050405020304" pitchFamily="18" charset="0"/>
              </a:rPr>
              <a:t>Điền</a:t>
            </a:r>
            <a:r>
              <a:rPr kumimoji="0" lang="en-US" sz="4000" b="1" i="0" u="none" strike="noStrike" kern="1200" cap="none" spc="0" normalizeH="0" baseline="0" noProof="0" dirty="0">
                <a:ln w="0"/>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w="0"/>
                <a:solidFill>
                  <a:srgbClr val="00B050"/>
                </a:solidFill>
                <a:effectLst/>
                <a:uLnTx/>
                <a:uFillTx/>
                <a:latin typeface="Times New Roman" panose="02020603050405020304" pitchFamily="18" charset="0"/>
                <a:ea typeface="+mn-ea"/>
                <a:cs typeface="Times New Roman" panose="02020603050405020304" pitchFamily="18" charset="0"/>
              </a:rPr>
              <a:t>tiếp</a:t>
            </a:r>
            <a:r>
              <a:rPr kumimoji="0" lang="en-US" sz="4000" b="1" i="0" u="none" strike="noStrike" kern="1200" cap="none" spc="0" normalizeH="0" baseline="0" noProof="0" dirty="0">
                <a:ln w="0"/>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w="0"/>
                <a:solidFill>
                  <a:srgbClr val="00B050"/>
                </a:solidFill>
                <a:effectLst/>
                <a:uLnTx/>
                <a:uFillTx/>
                <a:latin typeface="Times New Roman" panose="02020603050405020304" pitchFamily="18" charset="0"/>
                <a:ea typeface="+mn-ea"/>
                <a:cs typeface="Times New Roman" panose="02020603050405020304" pitchFamily="18" charset="0"/>
              </a:rPr>
              <a:t>vào</a:t>
            </a:r>
            <a:r>
              <a:rPr kumimoji="0" lang="en-US" sz="4000" b="1" i="0" u="none" strike="noStrike" kern="1200" cap="none" spc="0" normalizeH="0" baseline="0" noProof="0" dirty="0">
                <a:ln w="0"/>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w="0"/>
                <a:solidFill>
                  <a:srgbClr val="00B050"/>
                </a:solidFill>
                <a:effectLst/>
                <a:uLnTx/>
                <a:uFillTx/>
                <a:latin typeface="Times New Roman" panose="02020603050405020304" pitchFamily="18" charset="0"/>
                <a:ea typeface="+mn-ea"/>
                <a:cs typeface="Times New Roman" panose="02020603050405020304" pitchFamily="18" charset="0"/>
              </a:rPr>
              <a:t>chỗ</a:t>
            </a:r>
            <a:r>
              <a:rPr kumimoji="0" lang="en-US" sz="4000" b="1" i="0" u="none" strike="noStrike" kern="1200" cap="none" spc="0" normalizeH="0" baseline="0" noProof="0" dirty="0">
                <a:ln w="0"/>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w="0"/>
                <a:solidFill>
                  <a:srgbClr val="00B050"/>
                </a:solidFill>
                <a:effectLst/>
                <a:uLnTx/>
                <a:uFillTx/>
                <a:latin typeface="Times New Roman" panose="02020603050405020304" pitchFamily="18" charset="0"/>
                <a:ea typeface="+mn-ea"/>
                <a:cs typeface="Times New Roman" panose="02020603050405020304" pitchFamily="18" charset="0"/>
              </a:rPr>
              <a:t>trống</a:t>
            </a:r>
            <a:r>
              <a:rPr kumimoji="0" lang="en-US" sz="4000" b="1" i="0" u="none" strike="noStrike" kern="1200" cap="none" spc="0" normalizeH="0" baseline="0" noProof="0" dirty="0">
                <a:ln w="0"/>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w="0"/>
                <a:solidFill>
                  <a:srgbClr val="00B050"/>
                </a:solidFill>
                <a:effectLst/>
                <a:uLnTx/>
                <a:uFillTx/>
                <a:latin typeface="Times New Roman" panose="02020603050405020304" pitchFamily="18" charset="0"/>
                <a:ea typeface="+mn-ea"/>
                <a:cs typeface="Times New Roman" panose="02020603050405020304" pitchFamily="18" charset="0"/>
              </a:rPr>
              <a:t>trong</a:t>
            </a:r>
            <a:r>
              <a:rPr kumimoji="0" lang="en-US" sz="4000" b="1" i="0" u="none" strike="noStrike" kern="1200" cap="none" spc="0" normalizeH="0" baseline="0" noProof="0" dirty="0">
                <a:ln w="0"/>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w="0"/>
                <a:solidFill>
                  <a:srgbClr val="00B050"/>
                </a:solidFill>
                <a:effectLst/>
                <a:uLnTx/>
                <a:uFillTx/>
                <a:latin typeface="Times New Roman" panose="02020603050405020304" pitchFamily="18" charset="0"/>
                <a:ea typeface="+mn-ea"/>
                <a:cs typeface="Times New Roman" panose="02020603050405020304" pitchFamily="18" charset="0"/>
              </a:rPr>
              <a:t>bài</a:t>
            </a:r>
            <a:r>
              <a:rPr kumimoji="0" lang="en-US" sz="4000" b="1" i="0" u="none" strike="noStrike" kern="1200" cap="none" spc="0" normalizeH="0" baseline="0" noProof="0" dirty="0">
                <a:ln w="0"/>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w="0"/>
                <a:solidFill>
                  <a:srgbClr val="00B050"/>
                </a:solidFill>
                <a:effectLst/>
                <a:uLnTx/>
                <a:uFillTx/>
                <a:latin typeface="Times New Roman" panose="02020603050405020304" pitchFamily="18" charset="0"/>
                <a:ea typeface="+mn-ea"/>
                <a:cs typeface="Times New Roman" panose="02020603050405020304" pitchFamily="18" charset="0"/>
              </a:rPr>
              <a:t>Cô</a:t>
            </a:r>
            <a:r>
              <a:rPr kumimoji="0" lang="en-US" sz="4000" b="1" i="0" u="none" strike="noStrike" kern="1200" cap="none" spc="0" normalizeH="0" baseline="0" noProof="0" dirty="0">
                <a:ln w="0"/>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smtClean="0">
                <a:ln w="0"/>
                <a:solidFill>
                  <a:srgbClr val="00B050"/>
                </a:solidFill>
                <a:effectLst/>
                <a:uLnTx/>
                <a:uFillTx/>
                <a:latin typeface="Times New Roman" panose="02020603050405020304" pitchFamily="18" charset="0"/>
                <a:ea typeface="+mn-ea"/>
                <a:cs typeface="Times New Roman" panose="02020603050405020304" pitchFamily="18" charset="0"/>
              </a:rPr>
              <a:t>giáo</a:t>
            </a:r>
            <a:r>
              <a:rPr kumimoji="0" lang="en-US" sz="4000" b="1" i="0" u="none" strike="noStrike" kern="1200" cap="none" spc="0" normalizeH="0" baseline="0" noProof="0" dirty="0" smtClean="0">
                <a:ln w="0"/>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smtClean="0">
                <a:ln w="0"/>
                <a:solidFill>
                  <a:srgbClr val="00B050"/>
                </a:solidFill>
                <a:effectLst/>
                <a:uLnTx/>
                <a:uFillTx/>
                <a:latin typeface="Times New Roman" panose="02020603050405020304" pitchFamily="18" charset="0"/>
                <a:ea typeface="+mn-ea"/>
                <a:cs typeface="Times New Roman" panose="02020603050405020304" pitchFamily="18" charset="0"/>
              </a:rPr>
              <a:t>lớp</a:t>
            </a:r>
            <a:r>
              <a:rPr kumimoji="0" lang="en-US" sz="4000" b="1" i="0" u="none" strike="noStrike" kern="1200" cap="none" spc="0" normalizeH="0" baseline="0" noProof="0" dirty="0" smtClean="0">
                <a:ln w="0"/>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w="0"/>
                <a:solidFill>
                  <a:srgbClr val="00B050"/>
                </a:solidFill>
                <a:effectLst/>
                <a:uLnTx/>
                <a:uFillTx/>
                <a:latin typeface="Times New Roman" panose="02020603050405020304" pitchFamily="18" charset="0"/>
                <a:ea typeface="+mn-ea"/>
                <a:cs typeface="Times New Roman" panose="02020603050405020304" pitchFamily="18" charset="0"/>
              </a:rPr>
              <a:t>em</a:t>
            </a:r>
            <a:r>
              <a:rPr kumimoji="0" lang="en-US" sz="4000" b="1" i="0" u="none" strike="noStrike" kern="1200" cap="none" spc="0" normalizeH="0" baseline="0" noProof="0" dirty="0">
                <a:ln w="0"/>
                <a:solidFill>
                  <a:srgbClr val="00B050"/>
                </a:solidFill>
                <a:effectLst/>
                <a:uLnTx/>
                <a:uFillTx/>
                <a:latin typeface="Times New Roman" panose="02020603050405020304" pitchFamily="18" charset="0"/>
                <a:ea typeface="+mn-ea"/>
                <a:cs typeface="Times New Roman" panose="02020603050405020304" pitchFamily="18"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0"/>
                <a:solidFill>
                  <a:srgbClr val="00B050"/>
                </a:solidFill>
                <a:effectLst/>
                <a:uLnTx/>
                <a:uFillTx/>
                <a:latin typeface="Times New Roman" panose="02020603050405020304" pitchFamily="18" charset="0"/>
                <a:ea typeface="+mn-ea"/>
                <a:cs typeface="Times New Roman" panose="02020603050405020304" pitchFamily="18" charset="0"/>
              </a:rPr>
              <a:t>...</a:t>
            </a:r>
            <a:r>
              <a:rPr kumimoji="0" lang="en-US" sz="4000" b="1" i="0" u="none" strike="noStrike" kern="1200" cap="none" spc="0" normalizeH="0" baseline="0" noProof="0" dirty="0" err="1">
                <a:ln w="0"/>
                <a:solidFill>
                  <a:srgbClr val="00B050"/>
                </a:solidFill>
                <a:effectLst/>
                <a:uLnTx/>
                <a:uFillTx/>
                <a:latin typeface="Times New Roman" panose="02020603050405020304" pitchFamily="18" charset="0"/>
                <a:ea typeface="+mn-ea"/>
                <a:cs typeface="Times New Roman" panose="02020603050405020304" pitchFamily="18" charset="0"/>
              </a:rPr>
              <a:t>ghé</a:t>
            </a:r>
            <a:r>
              <a:rPr kumimoji="0" lang="en-US" sz="4000" b="1" i="0" u="none" strike="noStrike" kern="1200" cap="none" spc="0" normalizeH="0" baseline="0" noProof="0" dirty="0">
                <a:ln w="0"/>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w="0"/>
                <a:solidFill>
                  <a:srgbClr val="00B050"/>
                </a:solidFill>
                <a:effectLst/>
                <a:uLnTx/>
                <a:uFillTx/>
                <a:latin typeface="Times New Roman" panose="02020603050405020304" pitchFamily="18" charset="0"/>
                <a:ea typeface="+mn-ea"/>
                <a:cs typeface="Times New Roman" panose="02020603050405020304" pitchFamily="18" charset="0"/>
              </a:rPr>
              <a:t>vào</a:t>
            </a:r>
            <a:r>
              <a:rPr kumimoji="0" lang="en-US" sz="4000" b="1" i="0" u="none" strike="noStrike" kern="1200" cap="none" spc="0" normalizeH="0" baseline="0" noProof="0" dirty="0">
                <a:ln w="0"/>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w="0"/>
                <a:solidFill>
                  <a:srgbClr val="00B050"/>
                </a:solidFill>
                <a:effectLst/>
                <a:uLnTx/>
                <a:uFillTx/>
                <a:latin typeface="Times New Roman" panose="02020603050405020304" pitchFamily="18" charset="0"/>
                <a:ea typeface="+mn-ea"/>
                <a:cs typeface="Times New Roman" panose="02020603050405020304" pitchFamily="18" charset="0"/>
              </a:rPr>
              <a:t>cửa</a:t>
            </a:r>
            <a:r>
              <a:rPr kumimoji="0" lang="en-US" sz="4000" b="1" i="0" u="none" strike="noStrike" kern="1200" cap="none" spc="0" normalizeH="0" baseline="0" noProof="0" dirty="0">
                <a:ln w="0"/>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w="0"/>
                <a:solidFill>
                  <a:srgbClr val="00B050"/>
                </a:solidFill>
                <a:effectLst/>
                <a:uLnTx/>
                <a:uFillTx/>
                <a:latin typeface="Times New Roman" panose="02020603050405020304" pitchFamily="18" charset="0"/>
                <a:ea typeface="+mn-ea"/>
                <a:cs typeface="Times New Roman" panose="02020603050405020304" pitchFamily="18" charset="0"/>
              </a:rPr>
              <a:t>lớp</a:t>
            </a:r>
            <a:endParaRPr kumimoji="0" lang="en-US" sz="4000" b="1" i="0" u="none" strike="noStrike" kern="1200" cap="none" spc="0" normalizeH="0" baseline="0" noProof="0" dirty="0">
              <a:ln w="0"/>
              <a:solidFill>
                <a:srgbClr val="00B050"/>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w="0"/>
                <a:solidFill>
                  <a:srgbClr val="00B050"/>
                </a:solidFill>
                <a:effectLst/>
                <a:uLnTx/>
                <a:uFillTx/>
                <a:latin typeface="Times New Roman" panose="02020603050405020304" pitchFamily="18" charset="0"/>
                <a:ea typeface="+mn-ea"/>
                <a:cs typeface="Times New Roman" panose="02020603050405020304" pitchFamily="18" charset="0"/>
              </a:rPr>
              <a:t>Xem</a:t>
            </a:r>
            <a:r>
              <a:rPr kumimoji="0" lang="en-US" sz="4000" b="1" i="0" u="none" strike="noStrike" kern="1200" cap="none" spc="0" normalizeH="0" baseline="0" noProof="0" dirty="0">
                <a:ln w="0"/>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w="0"/>
                <a:solidFill>
                  <a:srgbClr val="00B050"/>
                </a:solidFill>
                <a:effectLst/>
                <a:uLnTx/>
                <a:uFillTx/>
                <a:latin typeface="Times New Roman" panose="02020603050405020304" pitchFamily="18" charset="0"/>
                <a:ea typeface="+mn-ea"/>
                <a:cs typeface="Times New Roman" panose="02020603050405020304" pitchFamily="18" charset="0"/>
              </a:rPr>
              <a:t>chúng</a:t>
            </a:r>
            <a:r>
              <a:rPr kumimoji="0" lang="en-US" sz="4000" b="1" i="0" u="none" strike="noStrike" kern="1200" cap="none" spc="0" normalizeH="0" baseline="0" noProof="0" dirty="0">
                <a:ln w="0"/>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w="0"/>
                <a:solidFill>
                  <a:srgbClr val="00B050"/>
                </a:solidFill>
                <a:effectLst/>
                <a:uLnTx/>
                <a:uFillTx/>
                <a:latin typeface="Times New Roman" panose="02020603050405020304" pitchFamily="18" charset="0"/>
                <a:ea typeface="+mn-ea"/>
                <a:cs typeface="Times New Roman" panose="02020603050405020304" pitchFamily="18" charset="0"/>
              </a:rPr>
              <a:t>em</a:t>
            </a:r>
            <a:r>
              <a:rPr kumimoji="0" lang="en-US" sz="4000" b="1" i="0" u="none" strike="noStrike" kern="1200" cap="none" spc="0" normalizeH="0" baseline="0" noProof="0" dirty="0">
                <a:ln w="0"/>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w="0"/>
                <a:solidFill>
                  <a:srgbClr val="00B050"/>
                </a:solidFill>
                <a:effectLst/>
                <a:uLnTx/>
                <a:uFillTx/>
                <a:latin typeface="Times New Roman" panose="02020603050405020304" pitchFamily="18" charset="0"/>
                <a:ea typeface="+mn-ea"/>
                <a:cs typeface="Times New Roman" panose="02020603050405020304" pitchFamily="18" charset="0"/>
              </a:rPr>
              <a:t>học</a:t>
            </a:r>
            <a:r>
              <a:rPr kumimoji="0" lang="en-US" sz="4000" b="1" i="0" u="none" strike="noStrike" kern="1200" cap="none" spc="0" normalizeH="0" baseline="0" noProof="0" dirty="0">
                <a:ln w="0"/>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w="0"/>
                <a:solidFill>
                  <a:srgbClr val="00B050"/>
                </a:solidFill>
                <a:effectLst/>
                <a:uLnTx/>
                <a:uFillTx/>
                <a:latin typeface="Times New Roman" panose="02020603050405020304" pitchFamily="18" charset="0"/>
                <a:ea typeface="+mn-ea"/>
                <a:cs typeface="Times New Roman" panose="02020603050405020304" pitchFamily="18" charset="0"/>
              </a:rPr>
              <a:t>bài</a:t>
            </a:r>
            <a:endParaRPr kumimoji="0" lang="en-US" sz="4000" b="1" i="0" u="none" strike="noStrike" kern="1200" cap="none" spc="0" normalizeH="0" baseline="0" noProof="0" dirty="0">
              <a:ln w="0"/>
              <a:solidFill>
                <a:srgbClr val="00B050"/>
              </a:solidFill>
              <a:effectLst/>
              <a:uLnTx/>
              <a:uFillTx/>
              <a:latin typeface="Times New Roman" panose="02020603050405020304" pitchFamily="18" charset="0"/>
              <a:ea typeface="+mn-ea"/>
              <a:cs typeface="Times New Roman" panose="02020603050405020304" pitchFamily="18" charset="0"/>
            </a:endParaRPr>
          </a:p>
        </p:txBody>
      </p:sp>
      <p:pic>
        <p:nvPicPr>
          <p:cNvPr id="49" name="Picture 115" descr="ALRMCLOK"/>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89254" y="114737"/>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15</a:t>
            </a:r>
          </a:p>
        </p:txBody>
      </p:sp>
      <p:sp>
        <p:nvSpPr>
          <p:cNvPr id="51"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14</a:t>
            </a:r>
          </a:p>
        </p:txBody>
      </p:sp>
      <p:sp>
        <p:nvSpPr>
          <p:cNvPr id="52"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13</a:t>
            </a:r>
          </a:p>
        </p:txBody>
      </p:sp>
      <p:sp>
        <p:nvSpPr>
          <p:cNvPr id="70"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12</a:t>
            </a:r>
          </a:p>
        </p:txBody>
      </p:sp>
      <p:sp>
        <p:nvSpPr>
          <p:cNvPr id="71"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11</a:t>
            </a:r>
          </a:p>
        </p:txBody>
      </p:sp>
      <p:sp>
        <p:nvSpPr>
          <p:cNvPr id="72"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10</a:t>
            </a:r>
          </a:p>
        </p:txBody>
      </p:sp>
      <p:sp>
        <p:nvSpPr>
          <p:cNvPr id="73"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9</a:t>
            </a:r>
          </a:p>
        </p:txBody>
      </p:sp>
      <p:sp>
        <p:nvSpPr>
          <p:cNvPr id="74"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8</a:t>
            </a:r>
          </a:p>
        </p:txBody>
      </p:sp>
      <p:sp>
        <p:nvSpPr>
          <p:cNvPr id="75"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7</a:t>
            </a:r>
          </a:p>
        </p:txBody>
      </p:sp>
      <p:sp>
        <p:nvSpPr>
          <p:cNvPr id="76"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6</a:t>
            </a:r>
          </a:p>
        </p:txBody>
      </p:sp>
      <p:sp>
        <p:nvSpPr>
          <p:cNvPr id="77"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5</a:t>
            </a:r>
          </a:p>
        </p:txBody>
      </p:sp>
      <p:sp>
        <p:nvSpPr>
          <p:cNvPr id="78"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4</a:t>
            </a:r>
          </a:p>
        </p:txBody>
      </p:sp>
      <p:sp>
        <p:nvSpPr>
          <p:cNvPr id="79"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3</a:t>
            </a:r>
          </a:p>
        </p:txBody>
      </p:sp>
      <p:sp>
        <p:nvSpPr>
          <p:cNvPr id="80"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2</a:t>
            </a:r>
          </a:p>
        </p:txBody>
      </p:sp>
      <p:sp>
        <p:nvSpPr>
          <p:cNvPr id="81"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a:t>
            </a:r>
          </a:p>
        </p:txBody>
      </p:sp>
      <p:sp>
        <p:nvSpPr>
          <p:cNvPr id="82"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DC2608"/>
                </a:solidFill>
                <a:effectLst/>
                <a:uLnTx/>
                <a:uFillTx/>
                <a:latin typeface=".VnBlack" panose="020B7200000000000000" pitchFamily="34" charset="0"/>
                <a:ea typeface="+mn-ea"/>
                <a:cs typeface="+mn-cs"/>
              </a:rPr>
              <a:t>0</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2871" fill="hold"/>
                                        <p:tgtEl>
                                          <p:spTgt spid="15"/>
                                        </p:tgtEl>
                                      </p:cBhvr>
                                    </p:cmd>
                                  </p:childTnLst>
                                </p:cTn>
                              </p:par>
                              <p:par>
                                <p:cTn id="7" presetID="53" presetClass="entr" presetSubtype="16" fill="hold" grpId="0" nodeType="withEffect">
                                  <p:stCondLst>
                                    <p:cond delay="0"/>
                                  </p:stCondLst>
                                  <p:childTnLst>
                                    <p:set>
                                      <p:cBhvr>
                                        <p:cTn id="8" dur="1" fill="hold">
                                          <p:stCondLst>
                                            <p:cond delay="0"/>
                                          </p:stCondLst>
                                        </p:cTn>
                                        <p:tgtEl>
                                          <p:spTgt spid="29"/>
                                        </p:tgtEl>
                                        <p:attrNameLst>
                                          <p:attrName>style.visibility</p:attrName>
                                        </p:attrNameLst>
                                      </p:cBhvr>
                                      <p:to>
                                        <p:strVal val="visible"/>
                                      </p:to>
                                    </p:set>
                                    <p:anim calcmode="lin" valueType="num">
                                      <p:cBhvr>
                                        <p:cTn id="9" dur="500" fill="hold"/>
                                        <p:tgtEl>
                                          <p:spTgt spid="29"/>
                                        </p:tgtEl>
                                        <p:attrNameLst>
                                          <p:attrName>ppt_w</p:attrName>
                                        </p:attrNameLst>
                                      </p:cBhvr>
                                      <p:tavLst>
                                        <p:tav tm="0">
                                          <p:val>
                                            <p:fltVal val="0"/>
                                          </p:val>
                                        </p:tav>
                                        <p:tav tm="100000">
                                          <p:val>
                                            <p:strVal val="#ppt_w"/>
                                          </p:val>
                                        </p:tav>
                                      </p:tavLst>
                                    </p:anim>
                                    <p:anim calcmode="lin" valueType="num">
                                      <p:cBhvr>
                                        <p:cTn id="10" dur="500" fill="hold"/>
                                        <p:tgtEl>
                                          <p:spTgt spid="29"/>
                                        </p:tgtEl>
                                        <p:attrNameLst>
                                          <p:attrName>ppt_h</p:attrName>
                                        </p:attrNameLst>
                                      </p:cBhvr>
                                      <p:tavLst>
                                        <p:tav tm="0">
                                          <p:val>
                                            <p:fltVal val="0"/>
                                          </p:val>
                                        </p:tav>
                                        <p:tav tm="100000">
                                          <p:val>
                                            <p:strVal val="#ppt_h"/>
                                          </p:val>
                                        </p:tav>
                                      </p:tavLst>
                                    </p:anim>
                                    <p:animEffect transition="in" filter="fade">
                                      <p:cBhvr>
                                        <p:cTn id="11" dur="500"/>
                                        <p:tgtEl>
                                          <p:spTgt spid="29"/>
                                        </p:tgtEl>
                                      </p:cBhvr>
                                    </p:animEffect>
                                  </p:childTnLst>
                                  <p:subTnLst>
                                    <p:audio>
                                      <p:cMediaNode>
                                        <p:cTn display="0" masterRel="sameClick">
                                          <p:stCondLst>
                                            <p:cond evt="begin" delay="0">
                                              <p:tn val="7"/>
                                            </p:cond>
                                          </p:stCondLst>
                                          <p:endCondLst>
                                            <p:cond evt="onStopAudio" delay="0">
                                              <p:tgtEl>
                                                <p:sldTgt/>
                                              </p:tgtEl>
                                            </p:cond>
                                          </p:endCondLst>
                                        </p:cTn>
                                        <p:tgtEl>
                                          <p:sndTgt r:embed="rId4" name="type.wav"/>
                                        </p:tgtEl>
                                      </p:cMediaNode>
                                    </p:audio>
                                  </p:subTnLst>
                                </p:cTn>
                              </p:par>
                              <p:par>
                                <p:cTn id="12" presetID="53" presetClass="entr" presetSubtype="16" fill="hold" grpId="0" nodeType="withEffect">
                                  <p:stCondLst>
                                    <p:cond delay="0"/>
                                  </p:stCondLst>
                                  <p:childTnLst>
                                    <p:set>
                                      <p:cBhvr>
                                        <p:cTn id="13" dur="1" fill="hold">
                                          <p:stCondLst>
                                            <p:cond delay="0"/>
                                          </p:stCondLst>
                                        </p:cTn>
                                        <p:tgtEl>
                                          <p:spTgt spid="28"/>
                                        </p:tgtEl>
                                        <p:attrNameLst>
                                          <p:attrName>style.visibility</p:attrName>
                                        </p:attrNameLst>
                                      </p:cBhvr>
                                      <p:to>
                                        <p:strVal val="visible"/>
                                      </p:to>
                                    </p:set>
                                    <p:anim calcmode="lin" valueType="num">
                                      <p:cBhvr>
                                        <p:cTn id="14" dur="500" fill="hold"/>
                                        <p:tgtEl>
                                          <p:spTgt spid="28"/>
                                        </p:tgtEl>
                                        <p:attrNameLst>
                                          <p:attrName>ppt_w</p:attrName>
                                        </p:attrNameLst>
                                      </p:cBhvr>
                                      <p:tavLst>
                                        <p:tav tm="0">
                                          <p:val>
                                            <p:fltVal val="0"/>
                                          </p:val>
                                        </p:tav>
                                        <p:tav tm="100000">
                                          <p:val>
                                            <p:strVal val="#ppt_w"/>
                                          </p:val>
                                        </p:tav>
                                      </p:tavLst>
                                    </p:anim>
                                    <p:anim calcmode="lin" valueType="num">
                                      <p:cBhvr>
                                        <p:cTn id="15" dur="500" fill="hold"/>
                                        <p:tgtEl>
                                          <p:spTgt spid="28"/>
                                        </p:tgtEl>
                                        <p:attrNameLst>
                                          <p:attrName>ppt_h</p:attrName>
                                        </p:attrNameLst>
                                      </p:cBhvr>
                                      <p:tavLst>
                                        <p:tav tm="0">
                                          <p:val>
                                            <p:fltVal val="0"/>
                                          </p:val>
                                        </p:tav>
                                        <p:tav tm="100000">
                                          <p:val>
                                            <p:strVal val="#ppt_h"/>
                                          </p:val>
                                        </p:tav>
                                      </p:tavLst>
                                    </p:anim>
                                    <p:animEffect transition="in" filter="fade">
                                      <p:cBhvr>
                                        <p:cTn id="16" dur="500"/>
                                        <p:tgtEl>
                                          <p:spTgt spid="28"/>
                                        </p:tgtEl>
                                      </p:cBhvr>
                                    </p:animEffect>
                                  </p:childTnLst>
                                  <p:subTnLst>
                                    <p:audio>
                                      <p:cMediaNode>
                                        <p:cTn display="0" masterRel="sameClick">
                                          <p:stCondLst>
                                            <p:cond evt="begin" delay="0">
                                              <p:tn val="12"/>
                                            </p:cond>
                                          </p:stCondLst>
                                          <p:endCondLst>
                                            <p:cond evt="onStopAudio" delay="0">
                                              <p:tgtEl>
                                                <p:sldTgt/>
                                              </p:tgtEl>
                                            </p:cond>
                                          </p:endCondLst>
                                        </p:cTn>
                                        <p:tgtEl>
                                          <p:sndTgt r:embed="rId4" name="type.wav"/>
                                        </p:tgtEl>
                                      </p:cMediaNode>
                                    </p:audio>
                                  </p:subTnLst>
                                </p:cTn>
                              </p:par>
                              <p:par>
                                <p:cTn id="17" presetID="31" presetClass="entr" presetSubtype="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1000" fill="hold"/>
                                        <p:tgtEl>
                                          <p:spTgt spid="2"/>
                                        </p:tgtEl>
                                        <p:attrNameLst>
                                          <p:attrName>ppt_w</p:attrName>
                                        </p:attrNameLst>
                                      </p:cBhvr>
                                      <p:tavLst>
                                        <p:tav tm="0">
                                          <p:val>
                                            <p:fltVal val="0"/>
                                          </p:val>
                                        </p:tav>
                                        <p:tav tm="100000">
                                          <p:val>
                                            <p:strVal val="#ppt_w"/>
                                          </p:val>
                                        </p:tav>
                                      </p:tavLst>
                                    </p:anim>
                                    <p:anim calcmode="lin" valueType="num">
                                      <p:cBhvr>
                                        <p:cTn id="20" dur="1000" fill="hold"/>
                                        <p:tgtEl>
                                          <p:spTgt spid="2"/>
                                        </p:tgtEl>
                                        <p:attrNameLst>
                                          <p:attrName>ppt_h</p:attrName>
                                        </p:attrNameLst>
                                      </p:cBhvr>
                                      <p:tavLst>
                                        <p:tav tm="0">
                                          <p:val>
                                            <p:fltVal val="0"/>
                                          </p:val>
                                        </p:tav>
                                        <p:tav tm="100000">
                                          <p:val>
                                            <p:strVal val="#ppt_h"/>
                                          </p:val>
                                        </p:tav>
                                      </p:tavLst>
                                    </p:anim>
                                    <p:anim calcmode="lin" valueType="num">
                                      <p:cBhvr>
                                        <p:cTn id="21" dur="1000" fill="hold"/>
                                        <p:tgtEl>
                                          <p:spTgt spid="2"/>
                                        </p:tgtEl>
                                        <p:attrNameLst>
                                          <p:attrName>style.rotation</p:attrName>
                                        </p:attrNameLst>
                                      </p:cBhvr>
                                      <p:tavLst>
                                        <p:tav tm="0">
                                          <p:val>
                                            <p:fltVal val="90"/>
                                          </p:val>
                                        </p:tav>
                                        <p:tav tm="100000">
                                          <p:val>
                                            <p:fltVal val="0"/>
                                          </p:val>
                                        </p:tav>
                                      </p:tavLst>
                                    </p:anim>
                                    <p:animEffect transition="in" filter="fade">
                                      <p:cBhvr>
                                        <p:cTn id="22"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23" fill="hold" display="0">
                  <p:stCondLst>
                    <p:cond delay="indefinite"/>
                  </p:stCondLst>
                  <p:endCondLst>
                    <p:cond evt="onStopAudio" delay="0">
                      <p:tgtEl>
                        <p:sldTgt/>
                      </p:tgtEl>
                    </p:cond>
                  </p:endCondLst>
                </p:cTn>
                <p:tgtEl>
                  <p:spTgt spid="15"/>
                </p:tgtEl>
              </p:cMediaNode>
            </p:audio>
            <p:seq concurrent="1" nextAc="seek">
              <p:cTn id="24" restart="whenNotActive" fill="hold" evtFilter="cancelBubble" nodeType="interactiveSeq">
                <p:stCondLst>
                  <p:cond evt="onClick" delay="0">
                    <p:tgtEl>
                      <p:spTgt spid="22"/>
                    </p:tgtEl>
                  </p:cond>
                </p:stCondLst>
                <p:endSync evt="end" delay="0">
                  <p:rtn val="all"/>
                </p:endSync>
                <p:childTnLst>
                  <p:par>
                    <p:cTn id="25" fill="hold">
                      <p:stCondLst>
                        <p:cond delay="0"/>
                      </p:stCondLst>
                      <p:childTnLst>
                        <p:par>
                          <p:cTn id="26" fill="hold">
                            <p:stCondLst>
                              <p:cond delay="0"/>
                            </p:stCondLst>
                            <p:childTnLst>
                              <p:par>
                                <p:cTn id="27" presetID="63" presetClass="path" presetSubtype="0" accel="50000" decel="50000" fill="hold" nodeType="clickEffect">
                                  <p:stCondLst>
                                    <p:cond delay="0"/>
                                  </p:stCondLst>
                                  <p:childTnLst>
                                    <p:animMotion origin="layout" path="M 2.08333E-7 -3.7037E-6 L 0.09714 -0.00601 " pathEditMode="relative" rAng="0" ptsTypes="AA">
                                      <p:cBhvr>
                                        <p:cTn id="28" dur="2000" fill="hold"/>
                                        <p:tgtEl>
                                          <p:spTgt spid="26"/>
                                        </p:tgtEl>
                                        <p:attrNameLst>
                                          <p:attrName>ppt_x</p:attrName>
                                          <p:attrName>ppt_y</p:attrName>
                                        </p:attrNameLst>
                                      </p:cBhvr>
                                      <p:rCtr x="4857" y="-301"/>
                                    </p:animMotion>
                                  </p:childTnLst>
                                  <p:subTnLst>
                                    <p:audio>
                                      <p:cMediaNode>
                                        <p:cTn display="0" masterRel="sameClick">
                                          <p:stCondLst>
                                            <p:cond evt="begin" delay="0">
                                              <p:tn val="27"/>
                                            </p:cond>
                                          </p:stCondLst>
                                          <p:endCondLst>
                                            <p:cond evt="onStopAudio" delay="0">
                                              <p:tgtEl>
                                                <p:sldTgt/>
                                              </p:tgtEl>
                                            </p:cond>
                                          </p:endCondLst>
                                        </p:cTn>
                                        <p:tgtEl>
                                          <p:sndTgt r:embed="rId5" name="yaaa (online-audio-converter.com).wav"/>
                                        </p:tgtEl>
                                      </p:cMediaNode>
                                    </p:audio>
                                  </p:subTnLst>
                                </p:cTn>
                              </p:par>
                            </p:childTnLst>
                          </p:cTn>
                        </p:par>
                      </p:childTnLst>
                    </p:cTn>
                  </p:par>
                </p:childTnLst>
              </p:cTn>
              <p:nextCondLst>
                <p:cond evt="onClick" delay="0">
                  <p:tgtEl>
                    <p:spTgt spid="22"/>
                  </p:tgtEl>
                </p:cond>
              </p:nextCondLst>
            </p:seq>
            <p:seq concurrent="1" nextAc="seek">
              <p:cTn id="29" restart="whenNotActive" fill="hold" evtFilter="cancelBubble" nodeType="interactiveSeq">
                <p:stCondLst>
                  <p:cond evt="onClick" delay="0">
                    <p:tgtEl>
                      <p:spTgt spid="19"/>
                    </p:tgtEl>
                  </p:cond>
                </p:stCondLst>
                <p:endSync evt="end" delay="0">
                  <p:rtn val="all"/>
                </p:endSync>
                <p:childTnLst>
                  <p:par>
                    <p:cTn id="30" fill="hold">
                      <p:stCondLst>
                        <p:cond delay="0"/>
                      </p:stCondLst>
                      <p:childTnLst>
                        <p:par>
                          <p:cTn id="31" fill="hold">
                            <p:stCondLst>
                              <p:cond delay="0"/>
                            </p:stCondLst>
                            <p:childTnLst>
                              <p:par>
                                <p:cTn id="32" presetID="35" presetClass="path" presetSubtype="0" accel="50000" decel="50000" fill="hold" nodeType="clickEffect">
                                  <p:stCondLst>
                                    <p:cond delay="0"/>
                                  </p:stCondLst>
                                  <p:childTnLst>
                                    <p:animMotion origin="layout" path="M 2.08333E-7 -3.7037E-6 L -0.09714 -0.00601 " pathEditMode="relative" rAng="0" ptsTypes="AA">
                                      <p:cBhvr>
                                        <p:cTn id="33" dur="2000" fill="hold"/>
                                        <p:tgtEl>
                                          <p:spTgt spid="26"/>
                                        </p:tgtEl>
                                        <p:attrNameLst>
                                          <p:attrName>ppt_x</p:attrName>
                                          <p:attrName>ppt_y</p:attrName>
                                        </p:attrNameLst>
                                      </p:cBhvr>
                                      <p:rCtr x="-4857" y="-301"/>
                                    </p:animMotion>
                                  </p:childTnLst>
                                  <p:subTnLst>
                                    <p:audio>
                                      <p:cMediaNode>
                                        <p:cTn display="0" masterRel="sameClick">
                                          <p:stCondLst>
                                            <p:cond evt="begin" delay="0">
                                              <p:tn val="32"/>
                                            </p:cond>
                                          </p:stCondLst>
                                          <p:endCondLst>
                                            <p:cond evt="onStopAudio" delay="0">
                                              <p:tgtEl>
                                                <p:sldTgt/>
                                              </p:tgtEl>
                                            </p:cond>
                                          </p:endCondLst>
                                        </p:cTn>
                                        <p:tgtEl>
                                          <p:sndTgt r:embed="rId5" name="yaaa (online-audio-converter.com).wav"/>
                                        </p:tgtEl>
                                      </p:cMediaNode>
                                    </p:audio>
                                  </p:subTnLst>
                                </p:cTn>
                              </p:par>
                            </p:childTnLst>
                          </p:cTn>
                        </p:par>
                      </p:childTnLst>
                    </p:cTn>
                  </p:par>
                </p:childTnLst>
              </p:cTn>
              <p:nextCondLst>
                <p:cond evt="onClick" delay="0">
                  <p:tgtEl>
                    <p:spTgt spid="19"/>
                  </p:tgtEl>
                </p:cond>
              </p:nextCondLst>
            </p:seq>
            <p:seq concurrent="1" nextAc="seek">
              <p:cTn id="34" restart="whenNotActive" fill="hold" evtFilter="cancelBubble" nodeType="interactiveSeq">
                <p:stCondLst>
                  <p:cond evt="onClick" delay="0">
                    <p:tgtEl>
                      <p:spTgt spid="29"/>
                    </p:tgtEl>
                  </p:cond>
                </p:stCondLst>
                <p:endSync evt="end" delay="0">
                  <p:rtn val="all"/>
                </p:endSync>
                <p:childTnLst>
                  <p:par>
                    <p:cTn id="35" fill="hold">
                      <p:stCondLst>
                        <p:cond delay="0"/>
                      </p:stCondLst>
                      <p:childTnLst>
                        <p:par>
                          <p:cTn id="36" fill="hold">
                            <p:stCondLst>
                              <p:cond delay="0"/>
                            </p:stCondLst>
                            <p:childTnLst>
                              <p:par>
                                <p:cTn id="37" presetID="53" presetClass="entr" presetSubtype="16" fill="hold" grpId="0" nodeType="clickEffect">
                                  <p:stCondLst>
                                    <p:cond delay="0"/>
                                  </p:stCondLst>
                                  <p:childTnLst>
                                    <p:set>
                                      <p:cBhvr>
                                        <p:cTn id="38" dur="1" fill="hold">
                                          <p:stCondLst>
                                            <p:cond delay="0"/>
                                          </p:stCondLst>
                                        </p:cTn>
                                        <p:tgtEl>
                                          <p:spTgt spid="30"/>
                                        </p:tgtEl>
                                        <p:attrNameLst>
                                          <p:attrName>style.visibility</p:attrName>
                                        </p:attrNameLst>
                                      </p:cBhvr>
                                      <p:to>
                                        <p:strVal val="visible"/>
                                      </p:to>
                                    </p:set>
                                    <p:anim calcmode="lin" valueType="num">
                                      <p:cBhvr>
                                        <p:cTn id="39" dur="500" fill="hold"/>
                                        <p:tgtEl>
                                          <p:spTgt spid="30"/>
                                        </p:tgtEl>
                                        <p:attrNameLst>
                                          <p:attrName>ppt_w</p:attrName>
                                        </p:attrNameLst>
                                      </p:cBhvr>
                                      <p:tavLst>
                                        <p:tav tm="0">
                                          <p:val>
                                            <p:fltVal val="0"/>
                                          </p:val>
                                        </p:tav>
                                        <p:tav tm="100000">
                                          <p:val>
                                            <p:strVal val="#ppt_w"/>
                                          </p:val>
                                        </p:tav>
                                      </p:tavLst>
                                    </p:anim>
                                    <p:anim calcmode="lin" valueType="num">
                                      <p:cBhvr>
                                        <p:cTn id="40" dur="500" fill="hold"/>
                                        <p:tgtEl>
                                          <p:spTgt spid="30"/>
                                        </p:tgtEl>
                                        <p:attrNameLst>
                                          <p:attrName>ppt_h</p:attrName>
                                        </p:attrNameLst>
                                      </p:cBhvr>
                                      <p:tavLst>
                                        <p:tav tm="0">
                                          <p:val>
                                            <p:fltVal val="0"/>
                                          </p:val>
                                        </p:tav>
                                        <p:tav tm="100000">
                                          <p:val>
                                            <p:strVal val="#ppt_h"/>
                                          </p:val>
                                        </p:tav>
                                      </p:tavLst>
                                    </p:anim>
                                    <p:animEffect transition="in" filter="fade">
                                      <p:cBhvr>
                                        <p:cTn id="41" dur="500"/>
                                        <p:tgtEl>
                                          <p:spTgt spid="30"/>
                                        </p:tgtEl>
                                      </p:cBhvr>
                                    </p:animEffect>
                                  </p:childTnLst>
                                  <p:subTnLst>
                                    <p:audio>
                                      <p:cMediaNode>
                                        <p:cTn display="0" masterRel="sameClick">
                                          <p:stCondLst>
                                            <p:cond evt="begin" delay="0">
                                              <p:tn val="37"/>
                                            </p:cond>
                                          </p:stCondLst>
                                          <p:endCondLst>
                                            <p:cond evt="onStopAudio" delay="0">
                                              <p:tgtEl>
                                                <p:sldTgt/>
                                              </p:tgtEl>
                                            </p:cond>
                                          </p:endCondLst>
                                        </p:cTn>
                                        <p:tgtEl>
                                          <p:sndTgt r:embed="rId6" name="applause.wav"/>
                                        </p:tgtEl>
                                      </p:cMediaNode>
                                    </p:audio>
                                  </p:subTnLst>
                                </p:cTn>
                              </p:par>
                            </p:childTnLst>
                          </p:cTn>
                        </p:par>
                      </p:childTnLst>
                    </p:cTn>
                  </p:par>
                </p:childTnLst>
              </p:cTn>
              <p:nextCondLst>
                <p:cond evt="onClick" delay="0">
                  <p:tgtEl>
                    <p:spTgt spid="29"/>
                  </p:tgtEl>
                </p:cond>
              </p:nextCondLst>
            </p:seq>
            <p:seq concurrent="1" nextAc="seek">
              <p:cTn id="42" restart="whenNotActive" fill="hold" evtFilter="cancelBubble" nodeType="interactiveSeq">
                <p:stCondLst>
                  <p:cond evt="onClick" delay="0">
                    <p:tgtEl>
                      <p:spTgt spid="49"/>
                    </p:tgtEl>
                  </p:cond>
                </p:stCondLst>
                <p:endSync evt="end" delay="0">
                  <p:rtn val="all"/>
                </p:endSync>
                <p:childTnLst>
                  <p:par>
                    <p:cTn id="43" fill="hold">
                      <p:stCondLst>
                        <p:cond delay="0"/>
                      </p:stCondLst>
                      <p:childTnLst>
                        <p:par>
                          <p:cTn id="44" fill="hold">
                            <p:stCondLst>
                              <p:cond delay="0"/>
                            </p:stCondLst>
                            <p:childTnLst>
                              <p:par>
                                <p:cTn id="45" presetID="1" presetClass="entr" presetSubtype="0" fill="hold" grpId="0" nodeType="afterEffect">
                                  <p:stCondLst>
                                    <p:cond delay="1000"/>
                                  </p:stCondLst>
                                  <p:childTnLst>
                                    <p:set>
                                      <p:cBhvr>
                                        <p:cTn id="46"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7" name="beep.wav"/>
                                        </p:tgtEl>
                                      </p:cMediaNode>
                                    </p:audio>
                                  </p:subTnLst>
                                </p:cTn>
                              </p:par>
                            </p:childTnLst>
                          </p:cTn>
                        </p:par>
                        <p:par>
                          <p:cTn id="47" fill="hold">
                            <p:stCondLst>
                              <p:cond delay="1000"/>
                            </p:stCondLst>
                            <p:childTnLst>
                              <p:par>
                                <p:cTn id="48" presetID="1" presetClass="entr" presetSubtype="0" fill="hold" grpId="0" nodeType="afterEffect">
                                  <p:stCondLst>
                                    <p:cond delay="1000"/>
                                  </p:stCondLst>
                                  <p:childTnLst>
                                    <p:set>
                                      <p:cBhvr>
                                        <p:cTn id="49"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48"/>
                                            </p:cond>
                                          </p:stCondLst>
                                          <p:endCondLst>
                                            <p:cond evt="onStopAudio" delay="0">
                                              <p:tgtEl>
                                                <p:sldTgt/>
                                              </p:tgtEl>
                                            </p:cond>
                                          </p:endCondLst>
                                        </p:cTn>
                                        <p:tgtEl>
                                          <p:sndTgt r:embed="rId7" name="beep.wav"/>
                                        </p:tgtEl>
                                      </p:cMediaNode>
                                    </p:audio>
                                  </p:subTnLst>
                                </p:cTn>
                              </p:par>
                            </p:childTnLst>
                          </p:cTn>
                        </p:par>
                        <p:par>
                          <p:cTn id="50" fill="hold">
                            <p:stCondLst>
                              <p:cond delay="2000"/>
                            </p:stCondLst>
                            <p:childTnLst>
                              <p:par>
                                <p:cTn id="51" presetID="1" presetClass="entr" presetSubtype="0" fill="hold" grpId="0" nodeType="afterEffect">
                                  <p:stCondLst>
                                    <p:cond delay="1000"/>
                                  </p:stCondLst>
                                  <p:childTnLst>
                                    <p:set>
                                      <p:cBhvr>
                                        <p:cTn id="52"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51"/>
                                            </p:cond>
                                          </p:stCondLst>
                                          <p:endCondLst>
                                            <p:cond evt="onStopAudio" delay="0">
                                              <p:tgtEl>
                                                <p:sldTgt/>
                                              </p:tgtEl>
                                            </p:cond>
                                          </p:endCondLst>
                                        </p:cTn>
                                        <p:tgtEl>
                                          <p:sndTgt r:embed="rId7" name="beep.wav"/>
                                        </p:tgtEl>
                                      </p:cMediaNode>
                                    </p:audio>
                                  </p:subTnLst>
                                </p:cTn>
                              </p:par>
                            </p:childTnLst>
                          </p:cTn>
                        </p:par>
                        <p:par>
                          <p:cTn id="53" fill="hold">
                            <p:stCondLst>
                              <p:cond delay="3000"/>
                            </p:stCondLst>
                            <p:childTnLst>
                              <p:par>
                                <p:cTn id="54" presetID="1" presetClass="entr" presetSubtype="0" fill="hold" grpId="0" nodeType="afterEffect">
                                  <p:stCondLst>
                                    <p:cond delay="1000"/>
                                  </p:stCondLst>
                                  <p:childTnLst>
                                    <p:set>
                                      <p:cBhvr>
                                        <p:cTn id="55" dur="1" fill="hold">
                                          <p:stCondLst>
                                            <p:cond delay="0"/>
                                          </p:stCondLst>
                                        </p:cTn>
                                        <p:tgtEl>
                                          <p:spTgt spid="70"/>
                                        </p:tgtEl>
                                        <p:attrNameLst>
                                          <p:attrName>style.visibility</p:attrName>
                                        </p:attrNameLst>
                                      </p:cBhvr>
                                      <p:to>
                                        <p:strVal val="visible"/>
                                      </p:to>
                                    </p:set>
                                  </p:childTnLst>
                                  <p:subTnLst>
                                    <p:audio>
                                      <p:cMediaNode>
                                        <p:cTn display="0" masterRel="sameClick">
                                          <p:stCondLst>
                                            <p:cond evt="begin" delay="0">
                                              <p:tn val="54"/>
                                            </p:cond>
                                          </p:stCondLst>
                                          <p:endCondLst>
                                            <p:cond evt="onStopAudio" delay="0">
                                              <p:tgtEl>
                                                <p:sldTgt/>
                                              </p:tgtEl>
                                            </p:cond>
                                          </p:endCondLst>
                                        </p:cTn>
                                        <p:tgtEl>
                                          <p:sndTgt r:embed="rId7" name="beep.wav"/>
                                        </p:tgtEl>
                                      </p:cMediaNode>
                                    </p:audio>
                                  </p:subTnLst>
                                </p:cTn>
                              </p:par>
                            </p:childTnLst>
                          </p:cTn>
                        </p:par>
                        <p:par>
                          <p:cTn id="56" fill="hold">
                            <p:stCondLst>
                              <p:cond delay="4000"/>
                            </p:stCondLst>
                            <p:childTnLst>
                              <p:par>
                                <p:cTn id="57" presetID="1" presetClass="entr" presetSubtype="0" fill="hold" grpId="0" nodeType="afterEffect">
                                  <p:stCondLst>
                                    <p:cond delay="1000"/>
                                  </p:stCondLst>
                                  <p:childTnLst>
                                    <p:set>
                                      <p:cBhvr>
                                        <p:cTn id="58" dur="1" fill="hold">
                                          <p:stCondLst>
                                            <p:cond delay="0"/>
                                          </p:stCondLst>
                                        </p:cTn>
                                        <p:tgtEl>
                                          <p:spTgt spid="71"/>
                                        </p:tgtEl>
                                        <p:attrNameLst>
                                          <p:attrName>style.visibility</p:attrName>
                                        </p:attrNameLst>
                                      </p:cBhvr>
                                      <p:to>
                                        <p:strVal val="visible"/>
                                      </p:to>
                                    </p:set>
                                  </p:childTnLst>
                                  <p:subTnLst>
                                    <p:audio>
                                      <p:cMediaNode>
                                        <p:cTn display="0" masterRel="sameClick">
                                          <p:stCondLst>
                                            <p:cond evt="begin" delay="0">
                                              <p:tn val="57"/>
                                            </p:cond>
                                          </p:stCondLst>
                                          <p:endCondLst>
                                            <p:cond evt="onStopAudio" delay="0">
                                              <p:tgtEl>
                                                <p:sldTgt/>
                                              </p:tgtEl>
                                            </p:cond>
                                          </p:endCondLst>
                                        </p:cTn>
                                        <p:tgtEl>
                                          <p:sndTgt r:embed="rId7" name="beep.wav"/>
                                        </p:tgtEl>
                                      </p:cMediaNode>
                                    </p:audio>
                                  </p:subTnLst>
                                </p:cTn>
                              </p:par>
                            </p:childTnLst>
                          </p:cTn>
                        </p:par>
                        <p:par>
                          <p:cTn id="59" fill="hold">
                            <p:stCondLst>
                              <p:cond delay="5000"/>
                            </p:stCondLst>
                            <p:childTnLst>
                              <p:par>
                                <p:cTn id="60" presetID="1" presetClass="entr" presetSubtype="0" fill="hold" grpId="0" nodeType="afterEffect">
                                  <p:stCondLst>
                                    <p:cond delay="1000"/>
                                  </p:stCondLst>
                                  <p:childTnLst>
                                    <p:set>
                                      <p:cBhvr>
                                        <p:cTn id="61" dur="1" fill="hold">
                                          <p:stCondLst>
                                            <p:cond delay="0"/>
                                          </p:stCondLst>
                                        </p:cTn>
                                        <p:tgtEl>
                                          <p:spTgt spid="72"/>
                                        </p:tgtEl>
                                        <p:attrNameLst>
                                          <p:attrName>style.visibility</p:attrName>
                                        </p:attrNameLst>
                                      </p:cBhvr>
                                      <p:to>
                                        <p:strVal val="visible"/>
                                      </p:to>
                                    </p:set>
                                  </p:childTnLst>
                                  <p:subTnLst>
                                    <p:audio>
                                      <p:cMediaNode>
                                        <p:cTn display="0" masterRel="sameClick">
                                          <p:stCondLst>
                                            <p:cond evt="begin" delay="0">
                                              <p:tn val="60"/>
                                            </p:cond>
                                          </p:stCondLst>
                                          <p:endCondLst>
                                            <p:cond evt="onStopAudio" delay="0">
                                              <p:tgtEl>
                                                <p:sldTgt/>
                                              </p:tgtEl>
                                            </p:cond>
                                          </p:endCondLst>
                                        </p:cTn>
                                        <p:tgtEl>
                                          <p:sndTgt r:embed="rId7" name="beep.wav"/>
                                        </p:tgtEl>
                                      </p:cMediaNode>
                                    </p:audio>
                                  </p:subTnLst>
                                </p:cTn>
                              </p:par>
                            </p:childTnLst>
                          </p:cTn>
                        </p:par>
                        <p:par>
                          <p:cTn id="62" fill="hold">
                            <p:stCondLst>
                              <p:cond delay="6000"/>
                            </p:stCondLst>
                            <p:childTnLst>
                              <p:par>
                                <p:cTn id="63" presetID="1" presetClass="entr" presetSubtype="0" fill="hold" grpId="0" nodeType="afterEffect">
                                  <p:stCondLst>
                                    <p:cond delay="1000"/>
                                  </p:stCondLst>
                                  <p:childTnLst>
                                    <p:set>
                                      <p:cBhvr>
                                        <p:cTn id="64" dur="1" fill="hold">
                                          <p:stCondLst>
                                            <p:cond delay="0"/>
                                          </p:stCondLst>
                                        </p:cTn>
                                        <p:tgtEl>
                                          <p:spTgt spid="73"/>
                                        </p:tgtEl>
                                        <p:attrNameLst>
                                          <p:attrName>style.visibility</p:attrName>
                                        </p:attrNameLst>
                                      </p:cBhvr>
                                      <p:to>
                                        <p:strVal val="visible"/>
                                      </p:to>
                                    </p:set>
                                  </p:childTnLst>
                                  <p:subTnLst>
                                    <p:audio>
                                      <p:cMediaNode>
                                        <p:cTn display="0" masterRel="sameClick">
                                          <p:stCondLst>
                                            <p:cond evt="begin" delay="0">
                                              <p:tn val="63"/>
                                            </p:cond>
                                          </p:stCondLst>
                                          <p:endCondLst>
                                            <p:cond evt="onStopAudio" delay="0">
                                              <p:tgtEl>
                                                <p:sldTgt/>
                                              </p:tgtEl>
                                            </p:cond>
                                          </p:endCondLst>
                                        </p:cTn>
                                        <p:tgtEl>
                                          <p:sndTgt r:embed="rId7" name="beep.wav"/>
                                        </p:tgtEl>
                                      </p:cMediaNode>
                                    </p:audio>
                                  </p:subTnLst>
                                </p:cTn>
                              </p:par>
                            </p:childTnLst>
                          </p:cTn>
                        </p:par>
                        <p:par>
                          <p:cTn id="65" fill="hold">
                            <p:stCondLst>
                              <p:cond delay="7000"/>
                            </p:stCondLst>
                            <p:childTnLst>
                              <p:par>
                                <p:cTn id="66" presetID="1" presetClass="entr" presetSubtype="0" fill="hold" grpId="0" nodeType="afterEffect">
                                  <p:stCondLst>
                                    <p:cond delay="1000"/>
                                  </p:stCondLst>
                                  <p:childTnLst>
                                    <p:set>
                                      <p:cBhvr>
                                        <p:cTn id="67" dur="1" fill="hold">
                                          <p:stCondLst>
                                            <p:cond delay="0"/>
                                          </p:stCondLst>
                                        </p:cTn>
                                        <p:tgtEl>
                                          <p:spTgt spid="74"/>
                                        </p:tgtEl>
                                        <p:attrNameLst>
                                          <p:attrName>style.visibility</p:attrName>
                                        </p:attrNameLst>
                                      </p:cBhvr>
                                      <p:to>
                                        <p:strVal val="visible"/>
                                      </p:to>
                                    </p:set>
                                  </p:childTnLst>
                                  <p:subTnLst>
                                    <p:audio>
                                      <p:cMediaNode>
                                        <p:cTn display="0" masterRel="sameClick">
                                          <p:stCondLst>
                                            <p:cond evt="begin" delay="0">
                                              <p:tn val="66"/>
                                            </p:cond>
                                          </p:stCondLst>
                                          <p:endCondLst>
                                            <p:cond evt="onStopAudio" delay="0">
                                              <p:tgtEl>
                                                <p:sldTgt/>
                                              </p:tgtEl>
                                            </p:cond>
                                          </p:endCondLst>
                                        </p:cTn>
                                        <p:tgtEl>
                                          <p:sndTgt r:embed="rId7" name="beep.wav"/>
                                        </p:tgtEl>
                                      </p:cMediaNode>
                                    </p:audio>
                                  </p:subTnLst>
                                </p:cTn>
                              </p:par>
                            </p:childTnLst>
                          </p:cTn>
                        </p:par>
                        <p:par>
                          <p:cTn id="68" fill="hold">
                            <p:stCondLst>
                              <p:cond delay="8000"/>
                            </p:stCondLst>
                            <p:childTnLst>
                              <p:par>
                                <p:cTn id="69" presetID="1" presetClass="entr" presetSubtype="0" fill="hold" grpId="0" nodeType="afterEffect">
                                  <p:stCondLst>
                                    <p:cond delay="1000"/>
                                  </p:stCondLst>
                                  <p:childTnLst>
                                    <p:set>
                                      <p:cBhvr>
                                        <p:cTn id="70" dur="1" fill="hold">
                                          <p:stCondLst>
                                            <p:cond delay="0"/>
                                          </p:stCondLst>
                                        </p:cTn>
                                        <p:tgtEl>
                                          <p:spTgt spid="75"/>
                                        </p:tgtEl>
                                        <p:attrNameLst>
                                          <p:attrName>style.visibility</p:attrName>
                                        </p:attrNameLst>
                                      </p:cBhvr>
                                      <p:to>
                                        <p:strVal val="visible"/>
                                      </p:to>
                                    </p:set>
                                  </p:childTnLst>
                                  <p:subTnLst>
                                    <p:audio>
                                      <p:cMediaNode>
                                        <p:cTn display="0" masterRel="sameClick">
                                          <p:stCondLst>
                                            <p:cond evt="begin" delay="0">
                                              <p:tn val="69"/>
                                            </p:cond>
                                          </p:stCondLst>
                                          <p:endCondLst>
                                            <p:cond evt="onStopAudio" delay="0">
                                              <p:tgtEl>
                                                <p:sldTgt/>
                                              </p:tgtEl>
                                            </p:cond>
                                          </p:endCondLst>
                                        </p:cTn>
                                        <p:tgtEl>
                                          <p:sndTgt r:embed="rId7" name="beep.wav"/>
                                        </p:tgtEl>
                                      </p:cMediaNode>
                                    </p:audio>
                                  </p:subTnLst>
                                </p:cTn>
                              </p:par>
                            </p:childTnLst>
                          </p:cTn>
                        </p:par>
                        <p:par>
                          <p:cTn id="71" fill="hold">
                            <p:stCondLst>
                              <p:cond delay="9000"/>
                            </p:stCondLst>
                            <p:childTnLst>
                              <p:par>
                                <p:cTn id="72" presetID="1" presetClass="entr" presetSubtype="0" fill="hold" grpId="0" nodeType="afterEffect">
                                  <p:stCondLst>
                                    <p:cond delay="1000"/>
                                  </p:stCondLst>
                                  <p:childTnLst>
                                    <p:set>
                                      <p:cBhvr>
                                        <p:cTn id="73" dur="1" fill="hold">
                                          <p:stCondLst>
                                            <p:cond delay="0"/>
                                          </p:stCondLst>
                                        </p:cTn>
                                        <p:tgtEl>
                                          <p:spTgt spid="76"/>
                                        </p:tgtEl>
                                        <p:attrNameLst>
                                          <p:attrName>style.visibility</p:attrName>
                                        </p:attrNameLst>
                                      </p:cBhvr>
                                      <p:to>
                                        <p:strVal val="visible"/>
                                      </p:to>
                                    </p:set>
                                  </p:childTnLst>
                                  <p:subTnLst>
                                    <p:audio>
                                      <p:cMediaNode>
                                        <p:cTn display="0" masterRel="sameClick">
                                          <p:stCondLst>
                                            <p:cond evt="begin" delay="0">
                                              <p:tn val="72"/>
                                            </p:cond>
                                          </p:stCondLst>
                                          <p:endCondLst>
                                            <p:cond evt="onStopAudio" delay="0">
                                              <p:tgtEl>
                                                <p:sldTgt/>
                                              </p:tgtEl>
                                            </p:cond>
                                          </p:endCondLst>
                                        </p:cTn>
                                        <p:tgtEl>
                                          <p:sndTgt r:embed="rId7" name="beep.wav"/>
                                        </p:tgtEl>
                                      </p:cMediaNode>
                                    </p:audio>
                                  </p:subTnLst>
                                </p:cTn>
                              </p:par>
                            </p:childTnLst>
                          </p:cTn>
                        </p:par>
                        <p:par>
                          <p:cTn id="74" fill="hold">
                            <p:stCondLst>
                              <p:cond delay="10000"/>
                            </p:stCondLst>
                            <p:childTnLst>
                              <p:par>
                                <p:cTn id="75" presetID="1" presetClass="entr" presetSubtype="0" fill="hold" grpId="0" nodeType="afterEffect">
                                  <p:stCondLst>
                                    <p:cond delay="1000"/>
                                  </p:stCondLst>
                                  <p:childTnLst>
                                    <p:set>
                                      <p:cBhvr>
                                        <p:cTn id="76" dur="1" fill="hold">
                                          <p:stCondLst>
                                            <p:cond delay="0"/>
                                          </p:stCondLst>
                                        </p:cTn>
                                        <p:tgtEl>
                                          <p:spTgt spid="77"/>
                                        </p:tgtEl>
                                        <p:attrNameLst>
                                          <p:attrName>style.visibility</p:attrName>
                                        </p:attrNameLst>
                                      </p:cBhvr>
                                      <p:to>
                                        <p:strVal val="visible"/>
                                      </p:to>
                                    </p:set>
                                  </p:childTnLst>
                                  <p:subTnLst>
                                    <p:audio>
                                      <p:cMediaNode>
                                        <p:cTn display="0" masterRel="sameClick">
                                          <p:stCondLst>
                                            <p:cond evt="begin" delay="0">
                                              <p:tn val="75"/>
                                            </p:cond>
                                          </p:stCondLst>
                                          <p:endCondLst>
                                            <p:cond evt="onStopAudio" delay="0">
                                              <p:tgtEl>
                                                <p:sldTgt/>
                                              </p:tgtEl>
                                            </p:cond>
                                          </p:endCondLst>
                                        </p:cTn>
                                        <p:tgtEl>
                                          <p:sndTgt r:embed="rId7" name="beep.wav"/>
                                        </p:tgtEl>
                                      </p:cMediaNode>
                                    </p:audio>
                                  </p:subTnLst>
                                </p:cTn>
                              </p:par>
                            </p:childTnLst>
                          </p:cTn>
                        </p:par>
                        <p:par>
                          <p:cTn id="77" fill="hold">
                            <p:stCondLst>
                              <p:cond delay="11000"/>
                            </p:stCondLst>
                            <p:childTnLst>
                              <p:par>
                                <p:cTn id="78" presetID="1" presetClass="entr" presetSubtype="0" fill="hold" grpId="0" nodeType="afterEffect">
                                  <p:stCondLst>
                                    <p:cond delay="1000"/>
                                  </p:stCondLst>
                                  <p:childTnLst>
                                    <p:set>
                                      <p:cBhvr>
                                        <p:cTn id="79" dur="1" fill="hold">
                                          <p:stCondLst>
                                            <p:cond delay="0"/>
                                          </p:stCondLst>
                                        </p:cTn>
                                        <p:tgtEl>
                                          <p:spTgt spid="78"/>
                                        </p:tgtEl>
                                        <p:attrNameLst>
                                          <p:attrName>style.visibility</p:attrName>
                                        </p:attrNameLst>
                                      </p:cBhvr>
                                      <p:to>
                                        <p:strVal val="visible"/>
                                      </p:to>
                                    </p:set>
                                  </p:childTnLst>
                                  <p:subTnLst>
                                    <p:audio>
                                      <p:cMediaNode>
                                        <p:cTn display="0" masterRel="sameClick">
                                          <p:stCondLst>
                                            <p:cond evt="begin" delay="0">
                                              <p:tn val="78"/>
                                            </p:cond>
                                          </p:stCondLst>
                                          <p:endCondLst>
                                            <p:cond evt="onStopAudio" delay="0">
                                              <p:tgtEl>
                                                <p:sldTgt/>
                                              </p:tgtEl>
                                            </p:cond>
                                          </p:endCondLst>
                                        </p:cTn>
                                        <p:tgtEl>
                                          <p:sndTgt r:embed="rId7" name="beep.wav"/>
                                        </p:tgtEl>
                                      </p:cMediaNode>
                                    </p:audio>
                                  </p:subTnLst>
                                </p:cTn>
                              </p:par>
                            </p:childTnLst>
                          </p:cTn>
                        </p:par>
                        <p:par>
                          <p:cTn id="80" fill="hold">
                            <p:stCondLst>
                              <p:cond delay="12000"/>
                            </p:stCondLst>
                            <p:childTnLst>
                              <p:par>
                                <p:cTn id="81" presetID="1" presetClass="entr" presetSubtype="0" fill="hold" grpId="0" nodeType="afterEffect">
                                  <p:stCondLst>
                                    <p:cond delay="1000"/>
                                  </p:stCondLst>
                                  <p:childTnLst>
                                    <p:set>
                                      <p:cBhvr>
                                        <p:cTn id="82" dur="1" fill="hold">
                                          <p:stCondLst>
                                            <p:cond delay="0"/>
                                          </p:stCondLst>
                                        </p:cTn>
                                        <p:tgtEl>
                                          <p:spTgt spid="79"/>
                                        </p:tgtEl>
                                        <p:attrNameLst>
                                          <p:attrName>style.visibility</p:attrName>
                                        </p:attrNameLst>
                                      </p:cBhvr>
                                      <p:to>
                                        <p:strVal val="visible"/>
                                      </p:to>
                                    </p:set>
                                  </p:childTnLst>
                                  <p:subTnLst>
                                    <p:audio>
                                      <p:cMediaNode>
                                        <p:cTn display="0" masterRel="sameClick">
                                          <p:stCondLst>
                                            <p:cond evt="begin" delay="0">
                                              <p:tn val="81"/>
                                            </p:cond>
                                          </p:stCondLst>
                                          <p:endCondLst>
                                            <p:cond evt="onStopAudio" delay="0">
                                              <p:tgtEl>
                                                <p:sldTgt/>
                                              </p:tgtEl>
                                            </p:cond>
                                          </p:endCondLst>
                                        </p:cTn>
                                        <p:tgtEl>
                                          <p:sndTgt r:embed="rId7" name="beep.wav"/>
                                        </p:tgtEl>
                                      </p:cMediaNode>
                                    </p:audio>
                                  </p:subTnLst>
                                </p:cTn>
                              </p:par>
                            </p:childTnLst>
                          </p:cTn>
                        </p:par>
                        <p:par>
                          <p:cTn id="83" fill="hold">
                            <p:stCondLst>
                              <p:cond delay="13000"/>
                            </p:stCondLst>
                            <p:childTnLst>
                              <p:par>
                                <p:cTn id="84" presetID="1" presetClass="entr" presetSubtype="0" fill="hold" grpId="0" nodeType="afterEffect">
                                  <p:stCondLst>
                                    <p:cond delay="1000"/>
                                  </p:stCondLst>
                                  <p:childTnLst>
                                    <p:set>
                                      <p:cBhvr>
                                        <p:cTn id="85" dur="1" fill="hold">
                                          <p:stCondLst>
                                            <p:cond delay="0"/>
                                          </p:stCondLst>
                                        </p:cTn>
                                        <p:tgtEl>
                                          <p:spTgt spid="80"/>
                                        </p:tgtEl>
                                        <p:attrNameLst>
                                          <p:attrName>style.visibility</p:attrName>
                                        </p:attrNameLst>
                                      </p:cBhvr>
                                      <p:to>
                                        <p:strVal val="visible"/>
                                      </p:to>
                                    </p:set>
                                  </p:childTnLst>
                                  <p:subTnLst>
                                    <p:audio>
                                      <p:cMediaNode>
                                        <p:cTn display="0" masterRel="sameClick">
                                          <p:stCondLst>
                                            <p:cond evt="begin" delay="0">
                                              <p:tn val="84"/>
                                            </p:cond>
                                          </p:stCondLst>
                                          <p:endCondLst>
                                            <p:cond evt="onStopAudio" delay="0">
                                              <p:tgtEl>
                                                <p:sldTgt/>
                                              </p:tgtEl>
                                            </p:cond>
                                          </p:endCondLst>
                                        </p:cTn>
                                        <p:tgtEl>
                                          <p:sndTgt r:embed="rId7" name="beep.wav"/>
                                        </p:tgtEl>
                                      </p:cMediaNode>
                                    </p:audio>
                                  </p:subTnLst>
                                </p:cTn>
                              </p:par>
                            </p:childTnLst>
                          </p:cTn>
                        </p:par>
                        <p:par>
                          <p:cTn id="86" fill="hold">
                            <p:stCondLst>
                              <p:cond delay="14000"/>
                            </p:stCondLst>
                            <p:childTnLst>
                              <p:par>
                                <p:cTn id="87" presetID="1" presetClass="entr" presetSubtype="0" fill="hold" grpId="0" nodeType="afterEffect">
                                  <p:stCondLst>
                                    <p:cond delay="1000"/>
                                  </p:stCondLst>
                                  <p:childTnLst>
                                    <p:set>
                                      <p:cBhvr>
                                        <p:cTn id="88" dur="1" fill="hold">
                                          <p:stCondLst>
                                            <p:cond delay="0"/>
                                          </p:stCondLst>
                                        </p:cTn>
                                        <p:tgtEl>
                                          <p:spTgt spid="81"/>
                                        </p:tgtEl>
                                        <p:attrNameLst>
                                          <p:attrName>style.visibility</p:attrName>
                                        </p:attrNameLst>
                                      </p:cBhvr>
                                      <p:to>
                                        <p:strVal val="visible"/>
                                      </p:to>
                                    </p:set>
                                  </p:childTnLst>
                                  <p:subTnLst>
                                    <p:audio>
                                      <p:cMediaNode>
                                        <p:cTn display="0" masterRel="sameClick">
                                          <p:stCondLst>
                                            <p:cond evt="begin" delay="0">
                                              <p:tn val="87"/>
                                            </p:cond>
                                          </p:stCondLst>
                                          <p:endCondLst>
                                            <p:cond evt="onStopAudio" delay="0">
                                              <p:tgtEl>
                                                <p:sldTgt/>
                                              </p:tgtEl>
                                            </p:cond>
                                          </p:endCondLst>
                                        </p:cTn>
                                        <p:tgtEl>
                                          <p:sndTgt r:embed="rId7" name="beep.wav"/>
                                        </p:tgtEl>
                                      </p:cMediaNode>
                                    </p:audio>
                                  </p:subTnLst>
                                </p:cTn>
                              </p:par>
                            </p:childTnLst>
                          </p:cTn>
                        </p:par>
                        <p:par>
                          <p:cTn id="89" fill="hold">
                            <p:stCondLst>
                              <p:cond delay="15000"/>
                            </p:stCondLst>
                            <p:childTnLst>
                              <p:par>
                                <p:cTn id="90" presetID="1" presetClass="entr" presetSubtype="0" fill="hold" grpId="0" nodeType="afterEffect">
                                  <p:stCondLst>
                                    <p:cond delay="1000"/>
                                  </p:stCondLst>
                                  <p:childTnLst>
                                    <p:set>
                                      <p:cBhvr>
                                        <p:cTn id="91" dur="1" fill="hold">
                                          <p:stCondLst>
                                            <p:cond delay="0"/>
                                          </p:stCondLst>
                                        </p:cTn>
                                        <p:tgtEl>
                                          <p:spTgt spid="82"/>
                                        </p:tgtEl>
                                        <p:attrNameLst>
                                          <p:attrName>style.visibility</p:attrName>
                                        </p:attrNameLst>
                                      </p:cBhvr>
                                      <p:to>
                                        <p:strVal val="visible"/>
                                      </p:to>
                                    </p:set>
                                  </p:childTnLst>
                                  <p:subTnLst>
                                    <p:audio>
                                      <p:cMediaNode>
                                        <p:cTn display="0" masterRel="sameClick">
                                          <p:stCondLst>
                                            <p:cond evt="begin" delay="0">
                                              <p:tn val="90"/>
                                            </p:cond>
                                          </p:stCondLst>
                                          <p:endCondLst>
                                            <p:cond evt="onStopAudio" delay="0">
                                              <p:tgtEl>
                                                <p:sldTgt/>
                                              </p:tgtEl>
                                            </p:cond>
                                          </p:endCondLst>
                                        </p:cTn>
                                        <p:tgtEl>
                                          <p:sndTgt r:embed="rId8" name="GUN.wav"/>
                                        </p:tgtEl>
                                      </p:cMediaNode>
                                    </p:audio>
                                  </p:subTnLst>
                                </p:cTn>
                              </p:par>
                            </p:childTnLst>
                          </p:cTn>
                        </p:par>
                      </p:childTnLst>
                    </p:cTn>
                  </p:par>
                </p:childTnLst>
              </p:cTn>
              <p:nextCondLst>
                <p:cond evt="onClick" delay="0">
                  <p:tgtEl>
                    <p:spTgt spid="49"/>
                  </p:tgtEl>
                </p:cond>
              </p:nextCondLst>
            </p:seq>
          </p:childTnLst>
        </p:cTn>
      </p:par>
    </p:tnLst>
    <p:bldLst>
      <p:bldP spid="28" grpId="0" bldLvl="0" animBg="1"/>
      <p:bldP spid="29" grpId="0" bldLvl="0" animBg="1"/>
      <p:bldP spid="30" grpId="0" bldLvl="0" animBg="1"/>
      <p:bldP spid="2" grpId="0"/>
      <p:bldP spid="50" grpId="0" bldLvl="0" animBg="1"/>
      <p:bldP spid="51" grpId="0" bldLvl="0" animBg="1"/>
      <p:bldP spid="52" grpId="0" bldLvl="0" animBg="1"/>
      <p:bldP spid="70" grpId="0" bldLvl="0" animBg="1"/>
      <p:bldP spid="71" grpId="0" bldLvl="0" animBg="1"/>
      <p:bldP spid="72" grpId="0" bldLvl="0" animBg="1"/>
      <p:bldP spid="73" grpId="0" bldLvl="0" animBg="1"/>
      <p:bldP spid="74" grpId="0" bldLvl="0" animBg="1"/>
      <p:bldP spid="75" grpId="0" bldLvl="0" animBg="1"/>
      <p:bldP spid="76" grpId="0" bldLvl="0" animBg="1"/>
      <p:bldP spid="77" grpId="0" bldLvl="0" animBg="1"/>
      <p:bldP spid="78" grpId="0" bldLvl="0" animBg="1"/>
      <p:bldP spid="79" grpId="0" bldLvl="0" animBg="1"/>
      <p:bldP spid="80" grpId="0" bldLvl="0" animBg="1"/>
      <p:bldP spid="81" grpId="0" bldLvl="0" animBg="1"/>
      <p:bldP spid="82" grpId="0" bldLvl="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rotWithShape="1">
          <a:blip r:embed="rId9" cstate="print">
            <a:extLst>
              <a:ext uri="{28A0092B-C50C-407E-A947-70E740481C1C}">
                <a14:useLocalDpi xmlns:a14="http://schemas.microsoft.com/office/drawing/2010/main" val="0"/>
              </a:ext>
            </a:extLst>
          </a:blip>
          <a:srcRect l="-105" t="2331" r="1" b="53511"/>
          <a:stretch>
            <a:fillRect/>
          </a:stretch>
        </p:blipFill>
        <p:spPr>
          <a:xfrm>
            <a:off x="-68240" y="0"/>
            <a:ext cx="12260240" cy="5053169"/>
          </a:xfrm>
          <a:prstGeom prst="rect">
            <a:avLst/>
          </a:prstGeom>
          <a:ln>
            <a:noFill/>
          </a:ln>
          <a:effectLst>
            <a:softEdge rad="112500"/>
          </a:effectLst>
        </p:spPr>
      </p:pic>
      <p:cxnSp>
        <p:nvCxnSpPr>
          <p:cNvPr id="8" name="7 Conector recto"/>
          <p:cNvCxnSpPr/>
          <p:nvPr/>
        </p:nvCxnSpPr>
        <p:spPr>
          <a:xfrm flipH="1">
            <a:off x="6061880" y="5053169"/>
            <a:ext cx="32590" cy="1799287"/>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pic>
        <p:nvPicPr>
          <p:cNvPr id="26" name="ảnh kéo"/>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490283" y="4269092"/>
            <a:ext cx="8752048" cy="2487735"/>
          </a:xfrm>
          <a:prstGeom prst="rect">
            <a:avLst/>
          </a:prstGeom>
          <a:effectLst>
            <a:outerShdw blurRad="76200" dist="139700" dir="18900000" sy="23000" kx="-1200000" algn="bl" rotWithShape="0">
              <a:prstClr val="black">
                <a:alpha val="20000"/>
              </a:prstClr>
            </a:outerShdw>
          </a:effectLst>
        </p:spPr>
      </p:pic>
      <p:pic>
        <p:nvPicPr>
          <p:cNvPr id="15" name="Apprehensive_at_Bes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5866307" y="-911959"/>
            <a:ext cx="609600" cy="609600"/>
          </a:xfrm>
          <a:prstGeom prst="rect">
            <a:avLst/>
          </a:prstGeom>
        </p:spPr>
      </p:pic>
      <p:pic>
        <p:nvPicPr>
          <p:cNvPr id="22" name="Đội B"/>
          <p:cNvPicPr>
            <a:picLocks noChangeAspect="1"/>
          </p:cNvPicPr>
          <p:nvPr/>
        </p:nvPicPr>
        <p:blipFill rotWithShape="1">
          <a:blip r:embed="rId12">
            <a:extLst>
              <a:ext uri="{BEBA8EAE-BF5A-486C-A8C5-ECC9F3942E4B}">
                <a14:imgProps xmlns:a14="http://schemas.microsoft.com/office/drawing/2010/main">
                  <a14:imgLayer r:embed="rId13">
                    <a14:imgEffect>
                      <a14:backgroundRemoval t="9896" b="100000" l="9883" r="89971"/>
                    </a14:imgEffect>
                  </a14:imgLayer>
                </a14:imgProps>
              </a:ext>
            </a:extLst>
          </a:blip>
          <a:srcRect l="30643" t="31195" r="31012" b="4112"/>
          <a:stretch>
            <a:fillRect/>
          </a:stretch>
        </p:blipFill>
        <p:spPr>
          <a:xfrm>
            <a:off x="10900071" y="5355528"/>
            <a:ext cx="1325091" cy="1401299"/>
          </a:xfrm>
          <a:prstGeom prst="rect">
            <a:avLst/>
          </a:prstGeom>
        </p:spPr>
      </p:pic>
      <p:pic>
        <p:nvPicPr>
          <p:cNvPr id="19" name="Đội A"/>
          <p:cNvPicPr>
            <a:picLocks noChangeAspect="1"/>
          </p:cNvPicPr>
          <p:nvPr/>
        </p:nvPicPr>
        <p:blipFill rotWithShape="1">
          <a:blip r:embed="rId14">
            <a:extLst>
              <a:ext uri="{BEBA8EAE-BF5A-486C-A8C5-ECC9F3942E4B}">
                <a14:imgProps xmlns:a14="http://schemas.microsoft.com/office/drawing/2010/main">
                  <a14:imgLayer r:embed="rId15">
                    <a14:imgEffect>
                      <a14:backgroundRemoval t="10000" b="90000" l="10000" r="90000"/>
                    </a14:imgEffect>
                  </a14:imgLayer>
                </a14:imgProps>
              </a:ext>
            </a:extLst>
          </a:blip>
          <a:srcRect l="24108" t="17379" r="35452" b="16393"/>
          <a:stretch>
            <a:fillRect/>
          </a:stretch>
        </p:blipFill>
        <p:spPr>
          <a:xfrm>
            <a:off x="-94673" y="5470358"/>
            <a:ext cx="1274482" cy="1478256"/>
          </a:xfrm>
          <a:prstGeom prst="rect">
            <a:avLst/>
          </a:prstGeom>
        </p:spPr>
      </p:pic>
      <p:sp>
        <p:nvSpPr>
          <p:cNvPr id="28" name="Nội dung CH"/>
          <p:cNvSpPr/>
          <p:nvPr/>
        </p:nvSpPr>
        <p:spPr>
          <a:xfrm>
            <a:off x="533400" y="685800"/>
            <a:ext cx="11258266" cy="3390901"/>
          </a:xfrm>
          <a:prstGeom prst="roundRect">
            <a:avLst/>
          </a:prstGeom>
          <a:solidFill>
            <a:schemeClr val="accent3">
              <a:lumMod val="20000"/>
              <a:lumOff val="80000"/>
              <a:alpha val="8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7030A0"/>
                </a:solidFill>
                <a:effectLst/>
                <a:uLnTx/>
                <a:uFillTx/>
                <a:latin typeface="Tahoma" panose="020B0604030504040204" pitchFamily="34" charset="0"/>
                <a:ea typeface="+mn-ea"/>
                <a:cs typeface="Tahoma" panose="020B0604030504040204" pitchFamily="34" charset="0"/>
              </a:rPr>
              <a:t> </a:t>
            </a:r>
            <a:endParaRPr kumimoji="0" lang="en-US" sz="2400" b="1" i="0" u="none" strike="noStrike" kern="1200" cap="none" spc="0" normalizeH="0" baseline="0" noProof="0" dirty="0">
              <a:ln>
                <a:noFill/>
              </a:ln>
              <a:solidFill>
                <a:srgbClr val="7030A0"/>
              </a:solidFill>
              <a:effectLst/>
              <a:uLnTx/>
              <a:uFillTx/>
              <a:latin typeface="Tahoma" panose="020B0604030504040204" pitchFamily="34" charset="0"/>
              <a:ea typeface="+mn-ea"/>
              <a:cs typeface="Tahoma" panose="020B0604030504040204" pitchFamily="34" charset="0"/>
            </a:endParaRP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 </a:t>
            </a:r>
            <a:endParaRPr kumimoji="0" lang="en-US" sz="2800" b="1" i="0" u="none" strike="noStrike" kern="1200" cap="none" spc="0" normalizeH="0" baseline="0" noProof="0" dirty="0">
              <a:ln>
                <a:noFill/>
              </a:ln>
              <a:solidFill>
                <a:srgbClr val="FFFFFF"/>
              </a:solidFill>
              <a:effectLst/>
              <a:uLnTx/>
              <a:uFillTx/>
              <a:latin typeface="Tahoma" panose="020B0604030504040204" pitchFamily="34" charset="0"/>
              <a:ea typeface="+mn-ea"/>
              <a:cs typeface="Tahoma" panose="020B0604030504040204" pitchFamily="34" charset="0"/>
            </a:endParaRPr>
          </a:p>
        </p:txBody>
      </p:sp>
      <p:sp>
        <p:nvSpPr>
          <p:cNvPr id="29" name="Câu hỏi"/>
          <p:cNvSpPr/>
          <p:nvPr/>
        </p:nvSpPr>
        <p:spPr>
          <a:xfrm>
            <a:off x="4435522" y="0"/>
            <a:ext cx="2209800" cy="6858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B050"/>
                </a:solidFill>
                <a:effectLst/>
                <a:uLnTx/>
                <a:uFillTx/>
                <a:latin typeface="Tahoma" panose="020B0604030504040204" pitchFamily="34" charset="0"/>
                <a:ea typeface="+mn-ea"/>
                <a:cs typeface="Tahoma" panose="020B0604030504040204" pitchFamily="34" charset="0"/>
              </a:rPr>
              <a:t>Câu</a:t>
            </a:r>
            <a:r>
              <a:rPr kumimoji="0" lang="en-US" sz="2400" b="1" i="0" u="none" strike="noStrike" kern="1200" cap="none" spc="0" normalizeH="0" baseline="0" noProof="0" dirty="0">
                <a:ln>
                  <a:noFill/>
                </a:ln>
                <a:solidFill>
                  <a:srgbClr val="00B050"/>
                </a:solidFill>
                <a:effectLst/>
                <a:uLnTx/>
                <a:uFillTx/>
                <a:latin typeface="Tahoma" panose="020B0604030504040204" pitchFamily="34" charset="0"/>
                <a:ea typeface="+mn-ea"/>
                <a:cs typeface="Tahoma" panose="020B0604030504040204" pitchFamily="34" charset="0"/>
              </a:rPr>
              <a:t> </a:t>
            </a:r>
            <a:r>
              <a:rPr kumimoji="0" lang="en-US" sz="2400" b="1" i="0" u="none" strike="noStrike" kern="1200" cap="none" spc="0" normalizeH="0" baseline="0" noProof="0" dirty="0" err="1">
                <a:ln>
                  <a:noFill/>
                </a:ln>
                <a:solidFill>
                  <a:srgbClr val="00B050"/>
                </a:solidFill>
                <a:effectLst/>
                <a:uLnTx/>
                <a:uFillTx/>
                <a:latin typeface="Tahoma" panose="020B0604030504040204" pitchFamily="34" charset="0"/>
                <a:ea typeface="+mn-ea"/>
                <a:cs typeface="Tahoma" panose="020B0604030504040204" pitchFamily="34" charset="0"/>
              </a:rPr>
              <a:t>hỏi</a:t>
            </a:r>
            <a:r>
              <a:rPr kumimoji="0" lang="en-US" sz="2400" b="1" i="0" u="none" strike="noStrike" kern="1200" cap="none" spc="0" normalizeH="0" baseline="0" noProof="0" dirty="0">
                <a:ln>
                  <a:noFill/>
                </a:ln>
                <a:solidFill>
                  <a:srgbClr val="00B050"/>
                </a:solidFill>
                <a:effectLst/>
                <a:uLnTx/>
                <a:uFillTx/>
                <a:latin typeface="Tahoma" panose="020B0604030504040204" pitchFamily="34" charset="0"/>
                <a:ea typeface="+mn-ea"/>
                <a:cs typeface="Tahoma" panose="020B0604030504040204" pitchFamily="34" charset="0"/>
              </a:rPr>
              <a:t> </a:t>
            </a:r>
          </a:p>
        </p:txBody>
      </p:sp>
      <p:sp>
        <p:nvSpPr>
          <p:cNvPr id="30" name="Đáp án"/>
          <p:cNvSpPr/>
          <p:nvPr/>
        </p:nvSpPr>
        <p:spPr>
          <a:xfrm>
            <a:off x="941696" y="3037595"/>
            <a:ext cx="10467832" cy="929138"/>
          </a:xfrm>
          <a:prstGeom prst="roundRect">
            <a:avLst>
              <a:gd name="adj" fmla="val 50000"/>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0000"/>
                </a:solidFill>
                <a:effectLst/>
                <a:uLnTx/>
                <a:uFillTx/>
                <a:latin typeface="Times New Roman" pitchFamily="18" charset="0"/>
                <a:cs typeface="Times New Roman" pitchFamily="18" charset="0"/>
              </a:rPr>
              <a:t>Đáp</a:t>
            </a:r>
            <a:r>
              <a:rPr kumimoji="0" lang="en-US" sz="4400" b="1" i="0" u="none" strike="noStrike" kern="1200" cap="none" spc="0" normalizeH="0" baseline="0" noProof="0" dirty="0">
                <a:ln>
                  <a:noFill/>
                </a:ln>
                <a:solidFill>
                  <a:srgbClr val="FF0000"/>
                </a:solidFill>
                <a:effectLst/>
                <a:uLnTx/>
                <a:uFillTx/>
                <a:latin typeface="Times New Roman" pitchFamily="18" charset="0"/>
                <a:cs typeface="Times New Roman" pitchFamily="18" charset="0"/>
              </a:rPr>
              <a:t> </a:t>
            </a:r>
            <a:r>
              <a:rPr kumimoji="0" lang="en-US" sz="4400" b="1" i="0" u="none" strike="noStrike" kern="1200" cap="none" spc="0" normalizeH="0" baseline="0" noProof="0" dirty="0" err="1">
                <a:ln>
                  <a:noFill/>
                </a:ln>
                <a:solidFill>
                  <a:srgbClr val="FF0000"/>
                </a:solidFill>
                <a:effectLst/>
                <a:uLnTx/>
                <a:uFillTx/>
                <a:latin typeface="Times New Roman" pitchFamily="18" charset="0"/>
                <a:cs typeface="Times New Roman" pitchFamily="18" charset="0"/>
              </a:rPr>
              <a:t>án</a:t>
            </a:r>
            <a:r>
              <a:rPr kumimoji="0" lang="en-US" sz="4400" b="1" i="0" u="none" strike="noStrike" kern="1200" cap="none" spc="0" normalizeH="0" baseline="0" noProof="0" dirty="0">
                <a:ln>
                  <a:noFill/>
                </a:ln>
                <a:solidFill>
                  <a:srgbClr val="FF0000"/>
                </a:solidFill>
                <a:effectLst/>
                <a:uLnTx/>
                <a:uFillTx/>
                <a:latin typeface="Times New Roman" pitchFamily="18" charset="0"/>
                <a:cs typeface="Times New Roman" pitchFamily="18" charset="0"/>
              </a:rPr>
              <a:t>: Thơm tho</a:t>
            </a:r>
          </a:p>
        </p:txBody>
      </p:sp>
      <p:sp>
        <p:nvSpPr>
          <p:cNvPr id="2" name="Rectangle 1"/>
          <p:cNvSpPr/>
          <p:nvPr/>
        </p:nvSpPr>
        <p:spPr>
          <a:xfrm>
            <a:off x="421806" y="1313220"/>
            <a:ext cx="11348299" cy="1323439"/>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w="0"/>
                <a:solidFill>
                  <a:srgbClr val="00B050"/>
                </a:solidFill>
                <a:effectLst/>
                <a:uLnTx/>
                <a:uFillTx/>
                <a:latin typeface="Times New Roman" panose="02020603050405020304" pitchFamily="18" charset="0"/>
                <a:ea typeface="+mn-ea"/>
                <a:cs typeface="Times New Roman" panose="02020603050405020304" pitchFamily="18" charset="0"/>
                <a:sym typeface="+mn-ea"/>
              </a:rPr>
              <a:t>Điền</a:t>
            </a:r>
            <a:r>
              <a:rPr kumimoji="0" lang="en-US" sz="4000" b="1" i="0" u="none" strike="noStrike" kern="1200" cap="none" spc="0" normalizeH="0" baseline="0" noProof="0" dirty="0">
                <a:ln w="0"/>
                <a:solidFill>
                  <a:srgbClr val="00B050"/>
                </a:solidFill>
                <a:effectLst/>
                <a:uLnTx/>
                <a:uFillTx/>
                <a:latin typeface="Times New Roman" panose="02020603050405020304" pitchFamily="18" charset="0"/>
                <a:ea typeface="+mn-ea"/>
                <a:cs typeface="Times New Roman" panose="02020603050405020304" pitchFamily="18" charset="0"/>
                <a:sym typeface="+mn-ea"/>
              </a:rPr>
              <a:t> </a:t>
            </a:r>
            <a:r>
              <a:rPr kumimoji="0" lang="en-US" sz="4000" b="1" i="0" u="none" strike="noStrike" kern="1200" cap="none" spc="0" normalizeH="0" baseline="0" noProof="0" dirty="0" err="1">
                <a:ln w="0"/>
                <a:solidFill>
                  <a:srgbClr val="00B050"/>
                </a:solidFill>
                <a:effectLst/>
                <a:uLnTx/>
                <a:uFillTx/>
                <a:latin typeface="Times New Roman" panose="02020603050405020304" pitchFamily="18" charset="0"/>
                <a:ea typeface="+mn-ea"/>
                <a:cs typeface="Times New Roman" panose="02020603050405020304" pitchFamily="18" charset="0"/>
                <a:sym typeface="+mn-ea"/>
              </a:rPr>
              <a:t>tiếp</a:t>
            </a:r>
            <a:r>
              <a:rPr kumimoji="0" lang="en-US" sz="4000" b="1" i="0" u="none" strike="noStrike" kern="1200" cap="none" spc="0" normalizeH="0" baseline="0" noProof="0" dirty="0">
                <a:ln w="0"/>
                <a:solidFill>
                  <a:srgbClr val="00B050"/>
                </a:solidFill>
                <a:effectLst/>
                <a:uLnTx/>
                <a:uFillTx/>
                <a:latin typeface="Times New Roman" panose="02020603050405020304" pitchFamily="18" charset="0"/>
                <a:ea typeface="+mn-ea"/>
                <a:cs typeface="Times New Roman" panose="02020603050405020304" pitchFamily="18" charset="0"/>
                <a:sym typeface="+mn-ea"/>
              </a:rPr>
              <a:t> </a:t>
            </a:r>
            <a:r>
              <a:rPr kumimoji="0" lang="en-US" sz="4000" b="1" i="0" u="none" strike="noStrike" kern="1200" cap="none" spc="0" normalizeH="0" baseline="0" noProof="0" dirty="0" err="1">
                <a:ln w="0"/>
                <a:solidFill>
                  <a:srgbClr val="00B050"/>
                </a:solidFill>
                <a:effectLst/>
                <a:uLnTx/>
                <a:uFillTx/>
                <a:latin typeface="Times New Roman" panose="02020603050405020304" pitchFamily="18" charset="0"/>
                <a:ea typeface="+mn-ea"/>
                <a:cs typeface="Times New Roman" panose="02020603050405020304" pitchFamily="18" charset="0"/>
                <a:sym typeface="+mn-ea"/>
              </a:rPr>
              <a:t>vào</a:t>
            </a:r>
            <a:r>
              <a:rPr kumimoji="0" lang="en-US" sz="4000" b="1" i="0" u="none" strike="noStrike" kern="1200" cap="none" spc="0" normalizeH="0" baseline="0" noProof="0" dirty="0">
                <a:ln w="0"/>
                <a:solidFill>
                  <a:srgbClr val="00B050"/>
                </a:solidFill>
                <a:effectLst/>
                <a:uLnTx/>
                <a:uFillTx/>
                <a:latin typeface="Times New Roman" panose="02020603050405020304" pitchFamily="18" charset="0"/>
                <a:ea typeface="+mn-ea"/>
                <a:cs typeface="Times New Roman" panose="02020603050405020304" pitchFamily="18" charset="0"/>
                <a:sym typeface="+mn-ea"/>
              </a:rPr>
              <a:t> </a:t>
            </a:r>
            <a:r>
              <a:rPr kumimoji="0" lang="en-US" sz="4000" b="1" i="0" u="none" strike="noStrike" kern="1200" cap="none" spc="0" normalizeH="0" baseline="0" noProof="0" dirty="0" err="1">
                <a:ln w="0"/>
                <a:solidFill>
                  <a:srgbClr val="00B050"/>
                </a:solidFill>
                <a:effectLst/>
                <a:uLnTx/>
                <a:uFillTx/>
                <a:latin typeface="Times New Roman" panose="02020603050405020304" pitchFamily="18" charset="0"/>
                <a:ea typeface="+mn-ea"/>
                <a:cs typeface="Times New Roman" panose="02020603050405020304" pitchFamily="18" charset="0"/>
                <a:sym typeface="+mn-ea"/>
              </a:rPr>
              <a:t>chỗ</a:t>
            </a:r>
            <a:r>
              <a:rPr kumimoji="0" lang="en-US" sz="4000" b="1" i="0" u="none" strike="noStrike" kern="1200" cap="none" spc="0" normalizeH="0" baseline="0" noProof="0" dirty="0">
                <a:ln w="0"/>
                <a:solidFill>
                  <a:srgbClr val="00B050"/>
                </a:solidFill>
                <a:effectLst/>
                <a:uLnTx/>
                <a:uFillTx/>
                <a:latin typeface="Times New Roman" panose="02020603050405020304" pitchFamily="18" charset="0"/>
                <a:ea typeface="+mn-ea"/>
                <a:cs typeface="Times New Roman" panose="02020603050405020304" pitchFamily="18" charset="0"/>
                <a:sym typeface="+mn-ea"/>
              </a:rPr>
              <a:t> </a:t>
            </a:r>
            <a:r>
              <a:rPr kumimoji="0" lang="en-US" sz="4000" b="1" i="0" u="none" strike="noStrike" kern="1200" cap="none" spc="0" normalizeH="0" baseline="0" noProof="0" dirty="0" err="1">
                <a:ln w="0"/>
                <a:solidFill>
                  <a:srgbClr val="00B050"/>
                </a:solidFill>
                <a:effectLst/>
                <a:uLnTx/>
                <a:uFillTx/>
                <a:latin typeface="Times New Roman" panose="02020603050405020304" pitchFamily="18" charset="0"/>
                <a:ea typeface="+mn-ea"/>
                <a:cs typeface="Times New Roman" panose="02020603050405020304" pitchFamily="18" charset="0"/>
                <a:sym typeface="+mn-ea"/>
              </a:rPr>
              <a:t>trống</a:t>
            </a:r>
            <a:r>
              <a:rPr kumimoji="0" lang="en-US" sz="4000" b="1" i="0" u="none" strike="noStrike" kern="1200" cap="none" spc="0" normalizeH="0" baseline="0" noProof="0" dirty="0">
                <a:ln w="0"/>
                <a:solidFill>
                  <a:srgbClr val="00B050"/>
                </a:solidFill>
                <a:effectLst/>
                <a:uLnTx/>
                <a:uFillTx/>
                <a:latin typeface="Times New Roman" panose="02020603050405020304" pitchFamily="18" charset="0"/>
                <a:ea typeface="+mn-ea"/>
                <a:cs typeface="Times New Roman" panose="02020603050405020304" pitchFamily="18" charset="0"/>
                <a:sym typeface="+mn-ea"/>
              </a:rPr>
              <a:t> </a:t>
            </a:r>
            <a:r>
              <a:rPr kumimoji="0" lang="en-US" sz="4000" b="1" i="0" u="none" strike="noStrike" kern="1200" cap="none" spc="0" normalizeH="0" baseline="0" noProof="0" dirty="0" err="1">
                <a:ln w="0"/>
                <a:solidFill>
                  <a:srgbClr val="00B050"/>
                </a:solidFill>
                <a:effectLst/>
                <a:uLnTx/>
                <a:uFillTx/>
                <a:latin typeface="Times New Roman" panose="02020603050405020304" pitchFamily="18" charset="0"/>
                <a:ea typeface="+mn-ea"/>
                <a:cs typeface="Times New Roman" panose="02020603050405020304" pitchFamily="18" charset="0"/>
                <a:sym typeface="+mn-ea"/>
              </a:rPr>
              <a:t>trong</a:t>
            </a:r>
            <a:r>
              <a:rPr kumimoji="0" lang="en-US" sz="4000" b="1" i="0" u="none" strike="noStrike" kern="1200" cap="none" spc="0" normalizeH="0" baseline="0" noProof="0" dirty="0">
                <a:ln w="0"/>
                <a:solidFill>
                  <a:srgbClr val="00B050"/>
                </a:solidFill>
                <a:effectLst/>
                <a:uLnTx/>
                <a:uFillTx/>
                <a:latin typeface="Times New Roman" panose="02020603050405020304" pitchFamily="18" charset="0"/>
                <a:ea typeface="+mn-ea"/>
                <a:cs typeface="Times New Roman" panose="02020603050405020304" pitchFamily="18" charset="0"/>
                <a:sym typeface="+mn-ea"/>
              </a:rPr>
              <a:t> </a:t>
            </a:r>
            <a:r>
              <a:rPr kumimoji="0" lang="en-US" sz="4000" b="1" i="0" u="none" strike="noStrike" kern="1200" cap="none" spc="0" normalizeH="0" baseline="0" noProof="0" dirty="0" err="1">
                <a:ln w="0"/>
                <a:solidFill>
                  <a:srgbClr val="00B050"/>
                </a:solidFill>
                <a:effectLst/>
                <a:uLnTx/>
                <a:uFillTx/>
                <a:latin typeface="Times New Roman" panose="02020603050405020304" pitchFamily="18" charset="0"/>
                <a:ea typeface="+mn-ea"/>
                <a:cs typeface="Times New Roman" panose="02020603050405020304" pitchFamily="18" charset="0"/>
                <a:sym typeface="+mn-ea"/>
              </a:rPr>
              <a:t>bài</a:t>
            </a:r>
            <a:r>
              <a:rPr kumimoji="0" lang="en-US" sz="4000" b="1" i="0" u="none" strike="noStrike" kern="1200" cap="none" spc="0" normalizeH="0" baseline="0" noProof="0" dirty="0">
                <a:ln w="0"/>
                <a:solidFill>
                  <a:srgbClr val="00B050"/>
                </a:solidFill>
                <a:effectLst/>
                <a:uLnTx/>
                <a:uFillTx/>
                <a:latin typeface="Times New Roman" panose="02020603050405020304" pitchFamily="18" charset="0"/>
                <a:ea typeface="+mn-ea"/>
                <a:cs typeface="Times New Roman" panose="02020603050405020304" pitchFamily="18" charset="0"/>
                <a:sym typeface="+mn-ea"/>
              </a:rPr>
              <a:t> “</a:t>
            </a:r>
            <a:r>
              <a:rPr kumimoji="0" lang="en-US" sz="4000" b="1" i="0" u="none" strike="noStrike" kern="1200" cap="none" spc="0" normalizeH="0" baseline="0" noProof="0" dirty="0" err="1">
                <a:ln w="0"/>
                <a:solidFill>
                  <a:srgbClr val="00B050"/>
                </a:solidFill>
                <a:effectLst/>
                <a:uLnTx/>
                <a:uFillTx/>
                <a:latin typeface="Times New Roman" panose="02020603050405020304" pitchFamily="18" charset="0"/>
                <a:ea typeface="+mn-ea"/>
                <a:cs typeface="Times New Roman" panose="02020603050405020304" pitchFamily="18" charset="0"/>
                <a:sym typeface="+mn-ea"/>
              </a:rPr>
              <a:t>Cô</a:t>
            </a:r>
            <a:r>
              <a:rPr kumimoji="0" lang="en-US" sz="4000" b="1" i="0" u="none" strike="noStrike" kern="1200" cap="none" spc="0" normalizeH="0" baseline="0" noProof="0" dirty="0">
                <a:ln w="0"/>
                <a:solidFill>
                  <a:srgbClr val="00B050"/>
                </a:solidFill>
                <a:effectLst/>
                <a:uLnTx/>
                <a:uFillTx/>
                <a:latin typeface="Times New Roman" panose="02020603050405020304" pitchFamily="18" charset="0"/>
                <a:ea typeface="+mn-ea"/>
                <a:cs typeface="Times New Roman" panose="02020603050405020304" pitchFamily="18" charset="0"/>
                <a:sym typeface="+mn-ea"/>
              </a:rPr>
              <a:t> </a:t>
            </a:r>
            <a:r>
              <a:rPr kumimoji="0" lang="en-US" sz="4000" b="1" i="0" u="none" strike="noStrike" kern="1200" cap="none" spc="0" normalizeH="0" baseline="0" noProof="0" dirty="0" err="1" smtClean="0">
                <a:ln w="0"/>
                <a:solidFill>
                  <a:srgbClr val="00B050"/>
                </a:solidFill>
                <a:effectLst/>
                <a:uLnTx/>
                <a:uFillTx/>
                <a:latin typeface="Times New Roman" panose="02020603050405020304" pitchFamily="18" charset="0"/>
                <a:ea typeface="+mn-ea"/>
                <a:cs typeface="Times New Roman" panose="02020603050405020304" pitchFamily="18" charset="0"/>
                <a:sym typeface="+mn-ea"/>
              </a:rPr>
              <a:t>giáo</a:t>
            </a:r>
            <a:r>
              <a:rPr kumimoji="0" lang="en-US" sz="4000" b="1" i="0" u="none" strike="noStrike" kern="1200" cap="none" spc="0" normalizeH="0" baseline="0" noProof="0" dirty="0" smtClean="0">
                <a:ln w="0"/>
                <a:solidFill>
                  <a:srgbClr val="00B050"/>
                </a:solidFill>
                <a:effectLst/>
                <a:uLnTx/>
                <a:uFillTx/>
                <a:latin typeface="Times New Roman" panose="02020603050405020304" pitchFamily="18" charset="0"/>
                <a:ea typeface="+mn-ea"/>
                <a:cs typeface="Times New Roman" panose="02020603050405020304" pitchFamily="18" charset="0"/>
                <a:sym typeface="+mn-ea"/>
              </a:rPr>
              <a:t> </a:t>
            </a:r>
            <a:r>
              <a:rPr kumimoji="0" lang="en-US" sz="4000" b="1" i="0" u="none" strike="noStrike" kern="1200" cap="none" spc="0" normalizeH="0" baseline="0" noProof="0" dirty="0" err="1" smtClean="0">
                <a:ln w="0"/>
                <a:solidFill>
                  <a:srgbClr val="00B050"/>
                </a:solidFill>
                <a:effectLst/>
                <a:uLnTx/>
                <a:uFillTx/>
                <a:latin typeface="Times New Roman" panose="02020603050405020304" pitchFamily="18" charset="0"/>
                <a:ea typeface="+mn-ea"/>
                <a:cs typeface="Times New Roman" panose="02020603050405020304" pitchFamily="18" charset="0"/>
                <a:sym typeface="+mn-ea"/>
              </a:rPr>
              <a:t>lớp</a:t>
            </a:r>
            <a:r>
              <a:rPr kumimoji="0" lang="en-US" sz="4000" b="1" i="0" u="none" strike="noStrike" kern="1200" cap="none" spc="0" normalizeH="0" baseline="0" noProof="0" dirty="0" smtClean="0">
                <a:ln w="0"/>
                <a:solidFill>
                  <a:srgbClr val="00B050"/>
                </a:solidFill>
                <a:effectLst/>
                <a:uLnTx/>
                <a:uFillTx/>
                <a:latin typeface="Times New Roman" panose="02020603050405020304" pitchFamily="18" charset="0"/>
                <a:ea typeface="+mn-ea"/>
                <a:cs typeface="Times New Roman" panose="02020603050405020304" pitchFamily="18" charset="0"/>
                <a:sym typeface="+mn-ea"/>
              </a:rPr>
              <a:t> </a:t>
            </a:r>
            <a:r>
              <a:rPr kumimoji="0" lang="en-US" sz="4000" b="1" i="0" u="none" strike="noStrike" kern="1200" cap="none" spc="0" normalizeH="0" baseline="0" noProof="0" dirty="0" err="1">
                <a:ln w="0"/>
                <a:solidFill>
                  <a:srgbClr val="00B050"/>
                </a:solidFill>
                <a:effectLst/>
                <a:uLnTx/>
                <a:uFillTx/>
                <a:latin typeface="Times New Roman" panose="02020603050405020304" pitchFamily="18" charset="0"/>
                <a:ea typeface="+mn-ea"/>
                <a:cs typeface="Times New Roman" panose="02020603050405020304" pitchFamily="18" charset="0"/>
                <a:sym typeface="+mn-ea"/>
              </a:rPr>
              <a:t>em</a:t>
            </a:r>
            <a:r>
              <a:rPr kumimoji="0" lang="en-US" sz="4000" b="1" i="0" u="none" strike="noStrike" kern="1200" cap="none" spc="0" normalizeH="0" baseline="0" noProof="0" dirty="0">
                <a:ln w="0"/>
                <a:solidFill>
                  <a:srgbClr val="00B050"/>
                </a:solidFill>
                <a:effectLst/>
                <a:uLnTx/>
                <a:uFillTx/>
                <a:latin typeface="Times New Roman" panose="02020603050405020304" pitchFamily="18" charset="0"/>
                <a:ea typeface="+mn-ea"/>
                <a:cs typeface="Times New Roman" panose="02020603050405020304" pitchFamily="18" charset="0"/>
                <a:sym typeface="+mn-ea"/>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w="0"/>
                <a:solidFill>
                  <a:srgbClr val="00B050"/>
                </a:solidFill>
                <a:effectLst/>
                <a:uLnTx/>
                <a:uFillTx/>
                <a:latin typeface="Times New Roman" panose="02020603050405020304" pitchFamily="18" charset="0"/>
                <a:ea typeface="+mn-ea"/>
                <a:cs typeface="Times New Roman" panose="02020603050405020304" pitchFamily="18" charset="0"/>
              </a:rPr>
              <a:t>Ấm</a:t>
            </a:r>
            <a:r>
              <a:rPr kumimoji="0" lang="en-US" sz="4000" b="1" i="0" u="none" strike="noStrike" kern="1200" cap="none" spc="0" normalizeH="0" baseline="0" noProof="0" dirty="0">
                <a:ln w="0"/>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w="0"/>
                <a:solidFill>
                  <a:srgbClr val="00B050"/>
                </a:solidFill>
                <a:effectLst/>
                <a:uLnTx/>
                <a:uFillTx/>
                <a:latin typeface="Times New Roman" panose="02020603050405020304" pitchFamily="18" charset="0"/>
                <a:ea typeface="+mn-ea"/>
                <a:cs typeface="Times New Roman" panose="02020603050405020304" pitchFamily="18" charset="0"/>
              </a:rPr>
              <a:t>trang</a:t>
            </a:r>
            <a:r>
              <a:rPr kumimoji="0" lang="en-US" sz="4000" b="1" i="0" u="none" strike="noStrike" kern="1200" cap="none" spc="0" normalizeH="0" baseline="0" noProof="0" dirty="0">
                <a:ln w="0"/>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w="0"/>
                <a:solidFill>
                  <a:srgbClr val="00B050"/>
                </a:solidFill>
                <a:effectLst/>
                <a:uLnTx/>
                <a:uFillTx/>
                <a:latin typeface="Times New Roman" panose="02020603050405020304" pitchFamily="18" charset="0"/>
                <a:ea typeface="+mn-ea"/>
                <a:cs typeface="Times New Roman" panose="02020603050405020304" pitchFamily="18" charset="0"/>
              </a:rPr>
              <a:t>vở</a:t>
            </a:r>
            <a:r>
              <a:rPr kumimoji="0" lang="en-US" sz="4000" b="1" i="0" u="none" strike="noStrike" kern="1200" cap="none" spc="0" normalizeH="0" baseline="0" noProof="0" dirty="0">
                <a:ln w="0"/>
                <a:solidFill>
                  <a:srgbClr val="00B050"/>
                </a:solidFill>
                <a:effectLst/>
                <a:uLnTx/>
                <a:uFillTx/>
                <a:latin typeface="Times New Roman" panose="02020603050405020304" pitchFamily="18" charset="0"/>
                <a:ea typeface="+mn-ea"/>
                <a:cs typeface="Times New Roman" panose="02020603050405020304" pitchFamily="18" charset="0"/>
              </a:rPr>
              <a:t>.....</a:t>
            </a:r>
          </a:p>
        </p:txBody>
      </p:sp>
      <p:pic>
        <p:nvPicPr>
          <p:cNvPr id="49" name="Picture 115" descr="ALRMCLOK"/>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89254" y="114737"/>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15</a:t>
            </a:r>
          </a:p>
        </p:txBody>
      </p:sp>
      <p:sp>
        <p:nvSpPr>
          <p:cNvPr id="51"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14</a:t>
            </a:r>
          </a:p>
        </p:txBody>
      </p:sp>
      <p:sp>
        <p:nvSpPr>
          <p:cNvPr id="52"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13</a:t>
            </a:r>
          </a:p>
        </p:txBody>
      </p:sp>
      <p:sp>
        <p:nvSpPr>
          <p:cNvPr id="70"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12</a:t>
            </a:r>
          </a:p>
        </p:txBody>
      </p:sp>
      <p:sp>
        <p:nvSpPr>
          <p:cNvPr id="71"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11</a:t>
            </a:r>
          </a:p>
        </p:txBody>
      </p:sp>
      <p:sp>
        <p:nvSpPr>
          <p:cNvPr id="72"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10</a:t>
            </a:r>
          </a:p>
        </p:txBody>
      </p:sp>
      <p:sp>
        <p:nvSpPr>
          <p:cNvPr id="73"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9</a:t>
            </a:r>
          </a:p>
        </p:txBody>
      </p:sp>
      <p:sp>
        <p:nvSpPr>
          <p:cNvPr id="74"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8</a:t>
            </a:r>
          </a:p>
        </p:txBody>
      </p:sp>
      <p:sp>
        <p:nvSpPr>
          <p:cNvPr id="75"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7</a:t>
            </a:r>
          </a:p>
        </p:txBody>
      </p:sp>
      <p:sp>
        <p:nvSpPr>
          <p:cNvPr id="76"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6</a:t>
            </a:r>
          </a:p>
        </p:txBody>
      </p:sp>
      <p:sp>
        <p:nvSpPr>
          <p:cNvPr id="77"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5</a:t>
            </a:r>
          </a:p>
        </p:txBody>
      </p:sp>
      <p:sp>
        <p:nvSpPr>
          <p:cNvPr id="78"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4</a:t>
            </a:r>
          </a:p>
        </p:txBody>
      </p:sp>
      <p:sp>
        <p:nvSpPr>
          <p:cNvPr id="79"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3</a:t>
            </a:r>
          </a:p>
        </p:txBody>
      </p:sp>
      <p:sp>
        <p:nvSpPr>
          <p:cNvPr id="80"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2</a:t>
            </a:r>
          </a:p>
        </p:txBody>
      </p:sp>
      <p:sp>
        <p:nvSpPr>
          <p:cNvPr id="81"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a:t>
            </a:r>
          </a:p>
        </p:txBody>
      </p:sp>
      <p:sp>
        <p:nvSpPr>
          <p:cNvPr id="82"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DC2608"/>
                </a:solidFill>
                <a:effectLst/>
                <a:uLnTx/>
                <a:uFillTx/>
                <a:latin typeface=".VnBlack" panose="020B7200000000000000" pitchFamily="34" charset="0"/>
                <a:ea typeface="+mn-ea"/>
                <a:cs typeface="+mn-cs"/>
              </a:rPr>
              <a:t>0</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2871" fill="hold"/>
                                        <p:tgtEl>
                                          <p:spTgt spid="15"/>
                                        </p:tgtEl>
                                      </p:cBhvr>
                                    </p:cmd>
                                  </p:childTnLst>
                                </p:cTn>
                              </p:par>
                              <p:par>
                                <p:cTn id="7" presetID="53" presetClass="entr" presetSubtype="16" fill="hold" grpId="0" nodeType="withEffect">
                                  <p:stCondLst>
                                    <p:cond delay="0"/>
                                  </p:stCondLst>
                                  <p:childTnLst>
                                    <p:set>
                                      <p:cBhvr>
                                        <p:cTn id="8" dur="1" fill="hold">
                                          <p:stCondLst>
                                            <p:cond delay="0"/>
                                          </p:stCondLst>
                                        </p:cTn>
                                        <p:tgtEl>
                                          <p:spTgt spid="29"/>
                                        </p:tgtEl>
                                        <p:attrNameLst>
                                          <p:attrName>style.visibility</p:attrName>
                                        </p:attrNameLst>
                                      </p:cBhvr>
                                      <p:to>
                                        <p:strVal val="visible"/>
                                      </p:to>
                                    </p:set>
                                    <p:anim calcmode="lin" valueType="num">
                                      <p:cBhvr>
                                        <p:cTn id="9" dur="500" fill="hold"/>
                                        <p:tgtEl>
                                          <p:spTgt spid="29"/>
                                        </p:tgtEl>
                                        <p:attrNameLst>
                                          <p:attrName>ppt_w</p:attrName>
                                        </p:attrNameLst>
                                      </p:cBhvr>
                                      <p:tavLst>
                                        <p:tav tm="0">
                                          <p:val>
                                            <p:fltVal val="0"/>
                                          </p:val>
                                        </p:tav>
                                        <p:tav tm="100000">
                                          <p:val>
                                            <p:strVal val="#ppt_w"/>
                                          </p:val>
                                        </p:tav>
                                      </p:tavLst>
                                    </p:anim>
                                    <p:anim calcmode="lin" valueType="num">
                                      <p:cBhvr>
                                        <p:cTn id="10" dur="500" fill="hold"/>
                                        <p:tgtEl>
                                          <p:spTgt spid="29"/>
                                        </p:tgtEl>
                                        <p:attrNameLst>
                                          <p:attrName>ppt_h</p:attrName>
                                        </p:attrNameLst>
                                      </p:cBhvr>
                                      <p:tavLst>
                                        <p:tav tm="0">
                                          <p:val>
                                            <p:fltVal val="0"/>
                                          </p:val>
                                        </p:tav>
                                        <p:tav tm="100000">
                                          <p:val>
                                            <p:strVal val="#ppt_h"/>
                                          </p:val>
                                        </p:tav>
                                      </p:tavLst>
                                    </p:anim>
                                    <p:animEffect transition="in" filter="fade">
                                      <p:cBhvr>
                                        <p:cTn id="11" dur="500"/>
                                        <p:tgtEl>
                                          <p:spTgt spid="29"/>
                                        </p:tgtEl>
                                      </p:cBhvr>
                                    </p:animEffect>
                                  </p:childTnLst>
                                  <p:subTnLst>
                                    <p:audio>
                                      <p:cMediaNode>
                                        <p:cTn display="0" masterRel="sameClick">
                                          <p:stCondLst>
                                            <p:cond evt="begin" delay="0">
                                              <p:tn val="7"/>
                                            </p:cond>
                                          </p:stCondLst>
                                          <p:endCondLst>
                                            <p:cond evt="onStopAudio" delay="0">
                                              <p:tgtEl>
                                                <p:sldTgt/>
                                              </p:tgtEl>
                                            </p:cond>
                                          </p:endCondLst>
                                        </p:cTn>
                                        <p:tgtEl>
                                          <p:sndTgt r:embed="rId4" name="type.wav"/>
                                        </p:tgtEl>
                                      </p:cMediaNode>
                                    </p:audio>
                                  </p:subTnLst>
                                </p:cTn>
                              </p:par>
                              <p:par>
                                <p:cTn id="12" presetID="53" presetClass="entr" presetSubtype="16" fill="hold" grpId="0" nodeType="withEffect">
                                  <p:stCondLst>
                                    <p:cond delay="0"/>
                                  </p:stCondLst>
                                  <p:childTnLst>
                                    <p:set>
                                      <p:cBhvr>
                                        <p:cTn id="13" dur="1" fill="hold">
                                          <p:stCondLst>
                                            <p:cond delay="0"/>
                                          </p:stCondLst>
                                        </p:cTn>
                                        <p:tgtEl>
                                          <p:spTgt spid="28"/>
                                        </p:tgtEl>
                                        <p:attrNameLst>
                                          <p:attrName>style.visibility</p:attrName>
                                        </p:attrNameLst>
                                      </p:cBhvr>
                                      <p:to>
                                        <p:strVal val="visible"/>
                                      </p:to>
                                    </p:set>
                                    <p:anim calcmode="lin" valueType="num">
                                      <p:cBhvr>
                                        <p:cTn id="14" dur="500" fill="hold"/>
                                        <p:tgtEl>
                                          <p:spTgt spid="28"/>
                                        </p:tgtEl>
                                        <p:attrNameLst>
                                          <p:attrName>ppt_w</p:attrName>
                                        </p:attrNameLst>
                                      </p:cBhvr>
                                      <p:tavLst>
                                        <p:tav tm="0">
                                          <p:val>
                                            <p:fltVal val="0"/>
                                          </p:val>
                                        </p:tav>
                                        <p:tav tm="100000">
                                          <p:val>
                                            <p:strVal val="#ppt_w"/>
                                          </p:val>
                                        </p:tav>
                                      </p:tavLst>
                                    </p:anim>
                                    <p:anim calcmode="lin" valueType="num">
                                      <p:cBhvr>
                                        <p:cTn id="15" dur="500" fill="hold"/>
                                        <p:tgtEl>
                                          <p:spTgt spid="28"/>
                                        </p:tgtEl>
                                        <p:attrNameLst>
                                          <p:attrName>ppt_h</p:attrName>
                                        </p:attrNameLst>
                                      </p:cBhvr>
                                      <p:tavLst>
                                        <p:tav tm="0">
                                          <p:val>
                                            <p:fltVal val="0"/>
                                          </p:val>
                                        </p:tav>
                                        <p:tav tm="100000">
                                          <p:val>
                                            <p:strVal val="#ppt_h"/>
                                          </p:val>
                                        </p:tav>
                                      </p:tavLst>
                                    </p:anim>
                                    <p:animEffect transition="in" filter="fade">
                                      <p:cBhvr>
                                        <p:cTn id="16" dur="500"/>
                                        <p:tgtEl>
                                          <p:spTgt spid="28"/>
                                        </p:tgtEl>
                                      </p:cBhvr>
                                    </p:animEffect>
                                  </p:childTnLst>
                                  <p:subTnLst>
                                    <p:audio>
                                      <p:cMediaNode>
                                        <p:cTn display="0" masterRel="sameClick">
                                          <p:stCondLst>
                                            <p:cond evt="begin" delay="0">
                                              <p:tn val="12"/>
                                            </p:cond>
                                          </p:stCondLst>
                                          <p:endCondLst>
                                            <p:cond evt="onStopAudio" delay="0">
                                              <p:tgtEl>
                                                <p:sldTgt/>
                                              </p:tgtEl>
                                            </p:cond>
                                          </p:endCondLst>
                                        </p:cTn>
                                        <p:tgtEl>
                                          <p:sndTgt r:embed="rId4" name="type.wav"/>
                                        </p:tgtEl>
                                      </p:cMediaNode>
                                    </p:audio>
                                  </p:subTnLst>
                                </p:cTn>
                              </p:par>
                              <p:par>
                                <p:cTn id="17" presetID="31" presetClass="entr" presetSubtype="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1000" fill="hold"/>
                                        <p:tgtEl>
                                          <p:spTgt spid="2"/>
                                        </p:tgtEl>
                                        <p:attrNameLst>
                                          <p:attrName>ppt_w</p:attrName>
                                        </p:attrNameLst>
                                      </p:cBhvr>
                                      <p:tavLst>
                                        <p:tav tm="0">
                                          <p:val>
                                            <p:fltVal val="0"/>
                                          </p:val>
                                        </p:tav>
                                        <p:tav tm="100000">
                                          <p:val>
                                            <p:strVal val="#ppt_w"/>
                                          </p:val>
                                        </p:tav>
                                      </p:tavLst>
                                    </p:anim>
                                    <p:anim calcmode="lin" valueType="num">
                                      <p:cBhvr>
                                        <p:cTn id="20" dur="1000" fill="hold"/>
                                        <p:tgtEl>
                                          <p:spTgt spid="2"/>
                                        </p:tgtEl>
                                        <p:attrNameLst>
                                          <p:attrName>ppt_h</p:attrName>
                                        </p:attrNameLst>
                                      </p:cBhvr>
                                      <p:tavLst>
                                        <p:tav tm="0">
                                          <p:val>
                                            <p:fltVal val="0"/>
                                          </p:val>
                                        </p:tav>
                                        <p:tav tm="100000">
                                          <p:val>
                                            <p:strVal val="#ppt_h"/>
                                          </p:val>
                                        </p:tav>
                                      </p:tavLst>
                                    </p:anim>
                                    <p:anim calcmode="lin" valueType="num">
                                      <p:cBhvr>
                                        <p:cTn id="21" dur="1000" fill="hold"/>
                                        <p:tgtEl>
                                          <p:spTgt spid="2"/>
                                        </p:tgtEl>
                                        <p:attrNameLst>
                                          <p:attrName>style.rotation</p:attrName>
                                        </p:attrNameLst>
                                      </p:cBhvr>
                                      <p:tavLst>
                                        <p:tav tm="0">
                                          <p:val>
                                            <p:fltVal val="90"/>
                                          </p:val>
                                        </p:tav>
                                        <p:tav tm="100000">
                                          <p:val>
                                            <p:fltVal val="0"/>
                                          </p:val>
                                        </p:tav>
                                      </p:tavLst>
                                    </p:anim>
                                    <p:animEffect transition="in" filter="fade">
                                      <p:cBhvr>
                                        <p:cTn id="22"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23" fill="hold" display="0">
                  <p:stCondLst>
                    <p:cond delay="indefinite"/>
                  </p:stCondLst>
                  <p:endCondLst>
                    <p:cond evt="onStopAudio" delay="0">
                      <p:tgtEl>
                        <p:sldTgt/>
                      </p:tgtEl>
                    </p:cond>
                  </p:endCondLst>
                </p:cTn>
                <p:tgtEl>
                  <p:spTgt spid="15"/>
                </p:tgtEl>
              </p:cMediaNode>
            </p:audio>
            <p:seq concurrent="1" nextAc="seek">
              <p:cTn id="24" restart="whenNotActive" fill="hold" evtFilter="cancelBubble" nodeType="interactiveSeq">
                <p:stCondLst>
                  <p:cond evt="onClick" delay="0">
                    <p:tgtEl>
                      <p:spTgt spid="22"/>
                    </p:tgtEl>
                  </p:cond>
                </p:stCondLst>
                <p:endSync evt="end" delay="0">
                  <p:rtn val="all"/>
                </p:endSync>
                <p:childTnLst>
                  <p:par>
                    <p:cTn id="25" fill="hold">
                      <p:stCondLst>
                        <p:cond delay="0"/>
                      </p:stCondLst>
                      <p:childTnLst>
                        <p:par>
                          <p:cTn id="26" fill="hold">
                            <p:stCondLst>
                              <p:cond delay="0"/>
                            </p:stCondLst>
                            <p:childTnLst>
                              <p:par>
                                <p:cTn id="27" presetID="63" presetClass="path" presetSubtype="0" accel="50000" decel="50000" fill="hold" nodeType="clickEffect">
                                  <p:stCondLst>
                                    <p:cond delay="0"/>
                                  </p:stCondLst>
                                  <p:childTnLst>
                                    <p:animMotion origin="layout" path="M 2.08333E-7 -3.7037E-6 L 0.09714 -0.00601 " pathEditMode="relative" rAng="0" ptsTypes="AA">
                                      <p:cBhvr>
                                        <p:cTn id="28" dur="2000" fill="hold"/>
                                        <p:tgtEl>
                                          <p:spTgt spid="26"/>
                                        </p:tgtEl>
                                        <p:attrNameLst>
                                          <p:attrName>ppt_x</p:attrName>
                                          <p:attrName>ppt_y</p:attrName>
                                        </p:attrNameLst>
                                      </p:cBhvr>
                                      <p:rCtr x="4857" y="-301"/>
                                    </p:animMotion>
                                  </p:childTnLst>
                                  <p:subTnLst>
                                    <p:audio>
                                      <p:cMediaNode>
                                        <p:cTn display="0" masterRel="sameClick">
                                          <p:stCondLst>
                                            <p:cond evt="begin" delay="0">
                                              <p:tn val="27"/>
                                            </p:cond>
                                          </p:stCondLst>
                                          <p:endCondLst>
                                            <p:cond evt="onStopAudio" delay="0">
                                              <p:tgtEl>
                                                <p:sldTgt/>
                                              </p:tgtEl>
                                            </p:cond>
                                          </p:endCondLst>
                                        </p:cTn>
                                        <p:tgtEl>
                                          <p:sndTgt r:embed="rId5" name="yaaa (online-audio-converter.com).wav"/>
                                        </p:tgtEl>
                                      </p:cMediaNode>
                                    </p:audio>
                                  </p:subTnLst>
                                </p:cTn>
                              </p:par>
                            </p:childTnLst>
                          </p:cTn>
                        </p:par>
                      </p:childTnLst>
                    </p:cTn>
                  </p:par>
                </p:childTnLst>
              </p:cTn>
              <p:nextCondLst>
                <p:cond evt="onClick" delay="0">
                  <p:tgtEl>
                    <p:spTgt spid="22"/>
                  </p:tgtEl>
                </p:cond>
              </p:nextCondLst>
            </p:seq>
            <p:seq concurrent="1" nextAc="seek">
              <p:cTn id="29" restart="whenNotActive" fill="hold" evtFilter="cancelBubble" nodeType="interactiveSeq">
                <p:stCondLst>
                  <p:cond evt="onClick" delay="0">
                    <p:tgtEl>
                      <p:spTgt spid="19"/>
                    </p:tgtEl>
                  </p:cond>
                </p:stCondLst>
                <p:endSync evt="end" delay="0">
                  <p:rtn val="all"/>
                </p:endSync>
                <p:childTnLst>
                  <p:par>
                    <p:cTn id="30" fill="hold">
                      <p:stCondLst>
                        <p:cond delay="0"/>
                      </p:stCondLst>
                      <p:childTnLst>
                        <p:par>
                          <p:cTn id="31" fill="hold">
                            <p:stCondLst>
                              <p:cond delay="0"/>
                            </p:stCondLst>
                            <p:childTnLst>
                              <p:par>
                                <p:cTn id="32" presetID="35" presetClass="path" presetSubtype="0" accel="50000" decel="50000" fill="hold" nodeType="clickEffect">
                                  <p:stCondLst>
                                    <p:cond delay="0"/>
                                  </p:stCondLst>
                                  <p:childTnLst>
                                    <p:animMotion origin="layout" path="M 2.08333E-7 -3.7037E-6 L -0.09714 -0.00601 " pathEditMode="relative" rAng="0" ptsTypes="AA">
                                      <p:cBhvr>
                                        <p:cTn id="33" dur="2000" fill="hold"/>
                                        <p:tgtEl>
                                          <p:spTgt spid="26"/>
                                        </p:tgtEl>
                                        <p:attrNameLst>
                                          <p:attrName>ppt_x</p:attrName>
                                          <p:attrName>ppt_y</p:attrName>
                                        </p:attrNameLst>
                                      </p:cBhvr>
                                      <p:rCtr x="-4857" y="-301"/>
                                    </p:animMotion>
                                  </p:childTnLst>
                                  <p:subTnLst>
                                    <p:audio>
                                      <p:cMediaNode>
                                        <p:cTn display="0" masterRel="sameClick">
                                          <p:stCondLst>
                                            <p:cond evt="begin" delay="0">
                                              <p:tn val="32"/>
                                            </p:cond>
                                          </p:stCondLst>
                                          <p:endCondLst>
                                            <p:cond evt="onStopAudio" delay="0">
                                              <p:tgtEl>
                                                <p:sldTgt/>
                                              </p:tgtEl>
                                            </p:cond>
                                          </p:endCondLst>
                                        </p:cTn>
                                        <p:tgtEl>
                                          <p:sndTgt r:embed="rId5" name="yaaa (online-audio-converter.com).wav"/>
                                        </p:tgtEl>
                                      </p:cMediaNode>
                                    </p:audio>
                                  </p:subTnLst>
                                </p:cTn>
                              </p:par>
                            </p:childTnLst>
                          </p:cTn>
                        </p:par>
                      </p:childTnLst>
                    </p:cTn>
                  </p:par>
                </p:childTnLst>
              </p:cTn>
              <p:nextCondLst>
                <p:cond evt="onClick" delay="0">
                  <p:tgtEl>
                    <p:spTgt spid="19"/>
                  </p:tgtEl>
                </p:cond>
              </p:nextCondLst>
            </p:seq>
            <p:seq concurrent="1" nextAc="seek">
              <p:cTn id="34" restart="whenNotActive" fill="hold" evtFilter="cancelBubble" nodeType="interactiveSeq">
                <p:stCondLst>
                  <p:cond evt="onClick" delay="0">
                    <p:tgtEl>
                      <p:spTgt spid="29"/>
                    </p:tgtEl>
                  </p:cond>
                </p:stCondLst>
                <p:endSync evt="end" delay="0">
                  <p:rtn val="all"/>
                </p:endSync>
                <p:childTnLst>
                  <p:par>
                    <p:cTn id="35" fill="hold">
                      <p:stCondLst>
                        <p:cond delay="0"/>
                      </p:stCondLst>
                      <p:childTnLst>
                        <p:par>
                          <p:cTn id="36" fill="hold">
                            <p:stCondLst>
                              <p:cond delay="0"/>
                            </p:stCondLst>
                            <p:childTnLst>
                              <p:par>
                                <p:cTn id="37" presetID="53" presetClass="entr" presetSubtype="16" fill="hold" grpId="0" nodeType="clickEffect">
                                  <p:stCondLst>
                                    <p:cond delay="0"/>
                                  </p:stCondLst>
                                  <p:childTnLst>
                                    <p:set>
                                      <p:cBhvr>
                                        <p:cTn id="38" dur="1" fill="hold">
                                          <p:stCondLst>
                                            <p:cond delay="0"/>
                                          </p:stCondLst>
                                        </p:cTn>
                                        <p:tgtEl>
                                          <p:spTgt spid="30"/>
                                        </p:tgtEl>
                                        <p:attrNameLst>
                                          <p:attrName>style.visibility</p:attrName>
                                        </p:attrNameLst>
                                      </p:cBhvr>
                                      <p:to>
                                        <p:strVal val="visible"/>
                                      </p:to>
                                    </p:set>
                                    <p:anim calcmode="lin" valueType="num">
                                      <p:cBhvr>
                                        <p:cTn id="39" dur="500" fill="hold"/>
                                        <p:tgtEl>
                                          <p:spTgt spid="30"/>
                                        </p:tgtEl>
                                        <p:attrNameLst>
                                          <p:attrName>ppt_w</p:attrName>
                                        </p:attrNameLst>
                                      </p:cBhvr>
                                      <p:tavLst>
                                        <p:tav tm="0">
                                          <p:val>
                                            <p:fltVal val="0"/>
                                          </p:val>
                                        </p:tav>
                                        <p:tav tm="100000">
                                          <p:val>
                                            <p:strVal val="#ppt_w"/>
                                          </p:val>
                                        </p:tav>
                                      </p:tavLst>
                                    </p:anim>
                                    <p:anim calcmode="lin" valueType="num">
                                      <p:cBhvr>
                                        <p:cTn id="40" dur="500" fill="hold"/>
                                        <p:tgtEl>
                                          <p:spTgt spid="30"/>
                                        </p:tgtEl>
                                        <p:attrNameLst>
                                          <p:attrName>ppt_h</p:attrName>
                                        </p:attrNameLst>
                                      </p:cBhvr>
                                      <p:tavLst>
                                        <p:tav tm="0">
                                          <p:val>
                                            <p:fltVal val="0"/>
                                          </p:val>
                                        </p:tav>
                                        <p:tav tm="100000">
                                          <p:val>
                                            <p:strVal val="#ppt_h"/>
                                          </p:val>
                                        </p:tav>
                                      </p:tavLst>
                                    </p:anim>
                                    <p:animEffect transition="in" filter="fade">
                                      <p:cBhvr>
                                        <p:cTn id="41" dur="500"/>
                                        <p:tgtEl>
                                          <p:spTgt spid="30"/>
                                        </p:tgtEl>
                                      </p:cBhvr>
                                    </p:animEffect>
                                  </p:childTnLst>
                                  <p:subTnLst>
                                    <p:audio>
                                      <p:cMediaNode>
                                        <p:cTn display="0" masterRel="sameClick">
                                          <p:stCondLst>
                                            <p:cond evt="begin" delay="0">
                                              <p:tn val="37"/>
                                            </p:cond>
                                          </p:stCondLst>
                                          <p:endCondLst>
                                            <p:cond evt="onStopAudio" delay="0">
                                              <p:tgtEl>
                                                <p:sldTgt/>
                                              </p:tgtEl>
                                            </p:cond>
                                          </p:endCondLst>
                                        </p:cTn>
                                        <p:tgtEl>
                                          <p:sndTgt r:embed="rId6" name="applause.wav"/>
                                        </p:tgtEl>
                                      </p:cMediaNode>
                                    </p:audio>
                                  </p:subTnLst>
                                </p:cTn>
                              </p:par>
                            </p:childTnLst>
                          </p:cTn>
                        </p:par>
                      </p:childTnLst>
                    </p:cTn>
                  </p:par>
                </p:childTnLst>
              </p:cTn>
              <p:nextCondLst>
                <p:cond evt="onClick" delay="0">
                  <p:tgtEl>
                    <p:spTgt spid="29"/>
                  </p:tgtEl>
                </p:cond>
              </p:nextCondLst>
            </p:seq>
            <p:seq concurrent="1" nextAc="seek">
              <p:cTn id="42" restart="whenNotActive" fill="hold" evtFilter="cancelBubble" nodeType="interactiveSeq">
                <p:stCondLst>
                  <p:cond evt="onClick" delay="0">
                    <p:tgtEl>
                      <p:spTgt spid="49"/>
                    </p:tgtEl>
                  </p:cond>
                </p:stCondLst>
                <p:endSync evt="end" delay="0">
                  <p:rtn val="all"/>
                </p:endSync>
                <p:childTnLst>
                  <p:par>
                    <p:cTn id="43" fill="hold">
                      <p:stCondLst>
                        <p:cond delay="0"/>
                      </p:stCondLst>
                      <p:childTnLst>
                        <p:par>
                          <p:cTn id="44" fill="hold">
                            <p:stCondLst>
                              <p:cond delay="0"/>
                            </p:stCondLst>
                            <p:childTnLst>
                              <p:par>
                                <p:cTn id="45" presetID="1" presetClass="entr" presetSubtype="0" fill="hold" grpId="0" nodeType="afterEffect">
                                  <p:stCondLst>
                                    <p:cond delay="1000"/>
                                  </p:stCondLst>
                                  <p:childTnLst>
                                    <p:set>
                                      <p:cBhvr>
                                        <p:cTn id="46"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7" name="beep.wav"/>
                                        </p:tgtEl>
                                      </p:cMediaNode>
                                    </p:audio>
                                  </p:subTnLst>
                                </p:cTn>
                              </p:par>
                            </p:childTnLst>
                          </p:cTn>
                        </p:par>
                        <p:par>
                          <p:cTn id="47" fill="hold">
                            <p:stCondLst>
                              <p:cond delay="1000"/>
                            </p:stCondLst>
                            <p:childTnLst>
                              <p:par>
                                <p:cTn id="48" presetID="1" presetClass="entr" presetSubtype="0" fill="hold" grpId="0" nodeType="afterEffect">
                                  <p:stCondLst>
                                    <p:cond delay="1000"/>
                                  </p:stCondLst>
                                  <p:childTnLst>
                                    <p:set>
                                      <p:cBhvr>
                                        <p:cTn id="49"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48"/>
                                            </p:cond>
                                          </p:stCondLst>
                                          <p:endCondLst>
                                            <p:cond evt="onStopAudio" delay="0">
                                              <p:tgtEl>
                                                <p:sldTgt/>
                                              </p:tgtEl>
                                            </p:cond>
                                          </p:endCondLst>
                                        </p:cTn>
                                        <p:tgtEl>
                                          <p:sndTgt r:embed="rId7" name="beep.wav"/>
                                        </p:tgtEl>
                                      </p:cMediaNode>
                                    </p:audio>
                                  </p:subTnLst>
                                </p:cTn>
                              </p:par>
                            </p:childTnLst>
                          </p:cTn>
                        </p:par>
                        <p:par>
                          <p:cTn id="50" fill="hold">
                            <p:stCondLst>
                              <p:cond delay="2000"/>
                            </p:stCondLst>
                            <p:childTnLst>
                              <p:par>
                                <p:cTn id="51" presetID="1" presetClass="entr" presetSubtype="0" fill="hold" grpId="0" nodeType="afterEffect">
                                  <p:stCondLst>
                                    <p:cond delay="1000"/>
                                  </p:stCondLst>
                                  <p:childTnLst>
                                    <p:set>
                                      <p:cBhvr>
                                        <p:cTn id="52"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51"/>
                                            </p:cond>
                                          </p:stCondLst>
                                          <p:endCondLst>
                                            <p:cond evt="onStopAudio" delay="0">
                                              <p:tgtEl>
                                                <p:sldTgt/>
                                              </p:tgtEl>
                                            </p:cond>
                                          </p:endCondLst>
                                        </p:cTn>
                                        <p:tgtEl>
                                          <p:sndTgt r:embed="rId7" name="beep.wav"/>
                                        </p:tgtEl>
                                      </p:cMediaNode>
                                    </p:audio>
                                  </p:subTnLst>
                                </p:cTn>
                              </p:par>
                            </p:childTnLst>
                          </p:cTn>
                        </p:par>
                        <p:par>
                          <p:cTn id="53" fill="hold">
                            <p:stCondLst>
                              <p:cond delay="3000"/>
                            </p:stCondLst>
                            <p:childTnLst>
                              <p:par>
                                <p:cTn id="54" presetID="1" presetClass="entr" presetSubtype="0" fill="hold" grpId="0" nodeType="afterEffect">
                                  <p:stCondLst>
                                    <p:cond delay="1000"/>
                                  </p:stCondLst>
                                  <p:childTnLst>
                                    <p:set>
                                      <p:cBhvr>
                                        <p:cTn id="55" dur="1" fill="hold">
                                          <p:stCondLst>
                                            <p:cond delay="0"/>
                                          </p:stCondLst>
                                        </p:cTn>
                                        <p:tgtEl>
                                          <p:spTgt spid="70"/>
                                        </p:tgtEl>
                                        <p:attrNameLst>
                                          <p:attrName>style.visibility</p:attrName>
                                        </p:attrNameLst>
                                      </p:cBhvr>
                                      <p:to>
                                        <p:strVal val="visible"/>
                                      </p:to>
                                    </p:set>
                                  </p:childTnLst>
                                  <p:subTnLst>
                                    <p:audio>
                                      <p:cMediaNode>
                                        <p:cTn display="0" masterRel="sameClick">
                                          <p:stCondLst>
                                            <p:cond evt="begin" delay="0">
                                              <p:tn val="54"/>
                                            </p:cond>
                                          </p:stCondLst>
                                          <p:endCondLst>
                                            <p:cond evt="onStopAudio" delay="0">
                                              <p:tgtEl>
                                                <p:sldTgt/>
                                              </p:tgtEl>
                                            </p:cond>
                                          </p:endCondLst>
                                        </p:cTn>
                                        <p:tgtEl>
                                          <p:sndTgt r:embed="rId7" name="beep.wav"/>
                                        </p:tgtEl>
                                      </p:cMediaNode>
                                    </p:audio>
                                  </p:subTnLst>
                                </p:cTn>
                              </p:par>
                            </p:childTnLst>
                          </p:cTn>
                        </p:par>
                        <p:par>
                          <p:cTn id="56" fill="hold">
                            <p:stCondLst>
                              <p:cond delay="4000"/>
                            </p:stCondLst>
                            <p:childTnLst>
                              <p:par>
                                <p:cTn id="57" presetID="1" presetClass="entr" presetSubtype="0" fill="hold" grpId="0" nodeType="afterEffect">
                                  <p:stCondLst>
                                    <p:cond delay="1000"/>
                                  </p:stCondLst>
                                  <p:childTnLst>
                                    <p:set>
                                      <p:cBhvr>
                                        <p:cTn id="58" dur="1" fill="hold">
                                          <p:stCondLst>
                                            <p:cond delay="0"/>
                                          </p:stCondLst>
                                        </p:cTn>
                                        <p:tgtEl>
                                          <p:spTgt spid="71"/>
                                        </p:tgtEl>
                                        <p:attrNameLst>
                                          <p:attrName>style.visibility</p:attrName>
                                        </p:attrNameLst>
                                      </p:cBhvr>
                                      <p:to>
                                        <p:strVal val="visible"/>
                                      </p:to>
                                    </p:set>
                                  </p:childTnLst>
                                  <p:subTnLst>
                                    <p:audio>
                                      <p:cMediaNode>
                                        <p:cTn display="0" masterRel="sameClick">
                                          <p:stCondLst>
                                            <p:cond evt="begin" delay="0">
                                              <p:tn val="57"/>
                                            </p:cond>
                                          </p:stCondLst>
                                          <p:endCondLst>
                                            <p:cond evt="onStopAudio" delay="0">
                                              <p:tgtEl>
                                                <p:sldTgt/>
                                              </p:tgtEl>
                                            </p:cond>
                                          </p:endCondLst>
                                        </p:cTn>
                                        <p:tgtEl>
                                          <p:sndTgt r:embed="rId7" name="beep.wav"/>
                                        </p:tgtEl>
                                      </p:cMediaNode>
                                    </p:audio>
                                  </p:subTnLst>
                                </p:cTn>
                              </p:par>
                            </p:childTnLst>
                          </p:cTn>
                        </p:par>
                        <p:par>
                          <p:cTn id="59" fill="hold">
                            <p:stCondLst>
                              <p:cond delay="5000"/>
                            </p:stCondLst>
                            <p:childTnLst>
                              <p:par>
                                <p:cTn id="60" presetID="1" presetClass="entr" presetSubtype="0" fill="hold" grpId="0" nodeType="afterEffect">
                                  <p:stCondLst>
                                    <p:cond delay="1000"/>
                                  </p:stCondLst>
                                  <p:childTnLst>
                                    <p:set>
                                      <p:cBhvr>
                                        <p:cTn id="61" dur="1" fill="hold">
                                          <p:stCondLst>
                                            <p:cond delay="0"/>
                                          </p:stCondLst>
                                        </p:cTn>
                                        <p:tgtEl>
                                          <p:spTgt spid="72"/>
                                        </p:tgtEl>
                                        <p:attrNameLst>
                                          <p:attrName>style.visibility</p:attrName>
                                        </p:attrNameLst>
                                      </p:cBhvr>
                                      <p:to>
                                        <p:strVal val="visible"/>
                                      </p:to>
                                    </p:set>
                                  </p:childTnLst>
                                  <p:subTnLst>
                                    <p:audio>
                                      <p:cMediaNode>
                                        <p:cTn display="0" masterRel="sameClick">
                                          <p:stCondLst>
                                            <p:cond evt="begin" delay="0">
                                              <p:tn val="60"/>
                                            </p:cond>
                                          </p:stCondLst>
                                          <p:endCondLst>
                                            <p:cond evt="onStopAudio" delay="0">
                                              <p:tgtEl>
                                                <p:sldTgt/>
                                              </p:tgtEl>
                                            </p:cond>
                                          </p:endCondLst>
                                        </p:cTn>
                                        <p:tgtEl>
                                          <p:sndTgt r:embed="rId7" name="beep.wav"/>
                                        </p:tgtEl>
                                      </p:cMediaNode>
                                    </p:audio>
                                  </p:subTnLst>
                                </p:cTn>
                              </p:par>
                            </p:childTnLst>
                          </p:cTn>
                        </p:par>
                        <p:par>
                          <p:cTn id="62" fill="hold">
                            <p:stCondLst>
                              <p:cond delay="6000"/>
                            </p:stCondLst>
                            <p:childTnLst>
                              <p:par>
                                <p:cTn id="63" presetID="1" presetClass="entr" presetSubtype="0" fill="hold" grpId="0" nodeType="afterEffect">
                                  <p:stCondLst>
                                    <p:cond delay="1000"/>
                                  </p:stCondLst>
                                  <p:childTnLst>
                                    <p:set>
                                      <p:cBhvr>
                                        <p:cTn id="64" dur="1" fill="hold">
                                          <p:stCondLst>
                                            <p:cond delay="0"/>
                                          </p:stCondLst>
                                        </p:cTn>
                                        <p:tgtEl>
                                          <p:spTgt spid="73"/>
                                        </p:tgtEl>
                                        <p:attrNameLst>
                                          <p:attrName>style.visibility</p:attrName>
                                        </p:attrNameLst>
                                      </p:cBhvr>
                                      <p:to>
                                        <p:strVal val="visible"/>
                                      </p:to>
                                    </p:set>
                                  </p:childTnLst>
                                  <p:subTnLst>
                                    <p:audio>
                                      <p:cMediaNode>
                                        <p:cTn display="0" masterRel="sameClick">
                                          <p:stCondLst>
                                            <p:cond evt="begin" delay="0">
                                              <p:tn val="63"/>
                                            </p:cond>
                                          </p:stCondLst>
                                          <p:endCondLst>
                                            <p:cond evt="onStopAudio" delay="0">
                                              <p:tgtEl>
                                                <p:sldTgt/>
                                              </p:tgtEl>
                                            </p:cond>
                                          </p:endCondLst>
                                        </p:cTn>
                                        <p:tgtEl>
                                          <p:sndTgt r:embed="rId7" name="beep.wav"/>
                                        </p:tgtEl>
                                      </p:cMediaNode>
                                    </p:audio>
                                  </p:subTnLst>
                                </p:cTn>
                              </p:par>
                            </p:childTnLst>
                          </p:cTn>
                        </p:par>
                        <p:par>
                          <p:cTn id="65" fill="hold">
                            <p:stCondLst>
                              <p:cond delay="7000"/>
                            </p:stCondLst>
                            <p:childTnLst>
                              <p:par>
                                <p:cTn id="66" presetID="1" presetClass="entr" presetSubtype="0" fill="hold" grpId="0" nodeType="afterEffect">
                                  <p:stCondLst>
                                    <p:cond delay="1000"/>
                                  </p:stCondLst>
                                  <p:childTnLst>
                                    <p:set>
                                      <p:cBhvr>
                                        <p:cTn id="67" dur="1" fill="hold">
                                          <p:stCondLst>
                                            <p:cond delay="0"/>
                                          </p:stCondLst>
                                        </p:cTn>
                                        <p:tgtEl>
                                          <p:spTgt spid="74"/>
                                        </p:tgtEl>
                                        <p:attrNameLst>
                                          <p:attrName>style.visibility</p:attrName>
                                        </p:attrNameLst>
                                      </p:cBhvr>
                                      <p:to>
                                        <p:strVal val="visible"/>
                                      </p:to>
                                    </p:set>
                                  </p:childTnLst>
                                  <p:subTnLst>
                                    <p:audio>
                                      <p:cMediaNode>
                                        <p:cTn display="0" masterRel="sameClick">
                                          <p:stCondLst>
                                            <p:cond evt="begin" delay="0">
                                              <p:tn val="66"/>
                                            </p:cond>
                                          </p:stCondLst>
                                          <p:endCondLst>
                                            <p:cond evt="onStopAudio" delay="0">
                                              <p:tgtEl>
                                                <p:sldTgt/>
                                              </p:tgtEl>
                                            </p:cond>
                                          </p:endCondLst>
                                        </p:cTn>
                                        <p:tgtEl>
                                          <p:sndTgt r:embed="rId7" name="beep.wav"/>
                                        </p:tgtEl>
                                      </p:cMediaNode>
                                    </p:audio>
                                  </p:subTnLst>
                                </p:cTn>
                              </p:par>
                            </p:childTnLst>
                          </p:cTn>
                        </p:par>
                        <p:par>
                          <p:cTn id="68" fill="hold">
                            <p:stCondLst>
                              <p:cond delay="8000"/>
                            </p:stCondLst>
                            <p:childTnLst>
                              <p:par>
                                <p:cTn id="69" presetID="1" presetClass="entr" presetSubtype="0" fill="hold" grpId="0" nodeType="afterEffect">
                                  <p:stCondLst>
                                    <p:cond delay="1000"/>
                                  </p:stCondLst>
                                  <p:childTnLst>
                                    <p:set>
                                      <p:cBhvr>
                                        <p:cTn id="70" dur="1" fill="hold">
                                          <p:stCondLst>
                                            <p:cond delay="0"/>
                                          </p:stCondLst>
                                        </p:cTn>
                                        <p:tgtEl>
                                          <p:spTgt spid="75"/>
                                        </p:tgtEl>
                                        <p:attrNameLst>
                                          <p:attrName>style.visibility</p:attrName>
                                        </p:attrNameLst>
                                      </p:cBhvr>
                                      <p:to>
                                        <p:strVal val="visible"/>
                                      </p:to>
                                    </p:set>
                                  </p:childTnLst>
                                  <p:subTnLst>
                                    <p:audio>
                                      <p:cMediaNode>
                                        <p:cTn display="0" masterRel="sameClick">
                                          <p:stCondLst>
                                            <p:cond evt="begin" delay="0">
                                              <p:tn val="69"/>
                                            </p:cond>
                                          </p:stCondLst>
                                          <p:endCondLst>
                                            <p:cond evt="onStopAudio" delay="0">
                                              <p:tgtEl>
                                                <p:sldTgt/>
                                              </p:tgtEl>
                                            </p:cond>
                                          </p:endCondLst>
                                        </p:cTn>
                                        <p:tgtEl>
                                          <p:sndTgt r:embed="rId7" name="beep.wav"/>
                                        </p:tgtEl>
                                      </p:cMediaNode>
                                    </p:audio>
                                  </p:subTnLst>
                                </p:cTn>
                              </p:par>
                            </p:childTnLst>
                          </p:cTn>
                        </p:par>
                        <p:par>
                          <p:cTn id="71" fill="hold">
                            <p:stCondLst>
                              <p:cond delay="9000"/>
                            </p:stCondLst>
                            <p:childTnLst>
                              <p:par>
                                <p:cTn id="72" presetID="1" presetClass="entr" presetSubtype="0" fill="hold" grpId="0" nodeType="afterEffect">
                                  <p:stCondLst>
                                    <p:cond delay="1000"/>
                                  </p:stCondLst>
                                  <p:childTnLst>
                                    <p:set>
                                      <p:cBhvr>
                                        <p:cTn id="73" dur="1" fill="hold">
                                          <p:stCondLst>
                                            <p:cond delay="0"/>
                                          </p:stCondLst>
                                        </p:cTn>
                                        <p:tgtEl>
                                          <p:spTgt spid="76"/>
                                        </p:tgtEl>
                                        <p:attrNameLst>
                                          <p:attrName>style.visibility</p:attrName>
                                        </p:attrNameLst>
                                      </p:cBhvr>
                                      <p:to>
                                        <p:strVal val="visible"/>
                                      </p:to>
                                    </p:set>
                                  </p:childTnLst>
                                  <p:subTnLst>
                                    <p:audio>
                                      <p:cMediaNode>
                                        <p:cTn display="0" masterRel="sameClick">
                                          <p:stCondLst>
                                            <p:cond evt="begin" delay="0">
                                              <p:tn val="72"/>
                                            </p:cond>
                                          </p:stCondLst>
                                          <p:endCondLst>
                                            <p:cond evt="onStopAudio" delay="0">
                                              <p:tgtEl>
                                                <p:sldTgt/>
                                              </p:tgtEl>
                                            </p:cond>
                                          </p:endCondLst>
                                        </p:cTn>
                                        <p:tgtEl>
                                          <p:sndTgt r:embed="rId7" name="beep.wav"/>
                                        </p:tgtEl>
                                      </p:cMediaNode>
                                    </p:audio>
                                  </p:subTnLst>
                                </p:cTn>
                              </p:par>
                            </p:childTnLst>
                          </p:cTn>
                        </p:par>
                        <p:par>
                          <p:cTn id="74" fill="hold">
                            <p:stCondLst>
                              <p:cond delay="10000"/>
                            </p:stCondLst>
                            <p:childTnLst>
                              <p:par>
                                <p:cTn id="75" presetID="1" presetClass="entr" presetSubtype="0" fill="hold" grpId="0" nodeType="afterEffect">
                                  <p:stCondLst>
                                    <p:cond delay="1000"/>
                                  </p:stCondLst>
                                  <p:childTnLst>
                                    <p:set>
                                      <p:cBhvr>
                                        <p:cTn id="76" dur="1" fill="hold">
                                          <p:stCondLst>
                                            <p:cond delay="0"/>
                                          </p:stCondLst>
                                        </p:cTn>
                                        <p:tgtEl>
                                          <p:spTgt spid="77"/>
                                        </p:tgtEl>
                                        <p:attrNameLst>
                                          <p:attrName>style.visibility</p:attrName>
                                        </p:attrNameLst>
                                      </p:cBhvr>
                                      <p:to>
                                        <p:strVal val="visible"/>
                                      </p:to>
                                    </p:set>
                                  </p:childTnLst>
                                  <p:subTnLst>
                                    <p:audio>
                                      <p:cMediaNode>
                                        <p:cTn display="0" masterRel="sameClick">
                                          <p:stCondLst>
                                            <p:cond evt="begin" delay="0">
                                              <p:tn val="75"/>
                                            </p:cond>
                                          </p:stCondLst>
                                          <p:endCondLst>
                                            <p:cond evt="onStopAudio" delay="0">
                                              <p:tgtEl>
                                                <p:sldTgt/>
                                              </p:tgtEl>
                                            </p:cond>
                                          </p:endCondLst>
                                        </p:cTn>
                                        <p:tgtEl>
                                          <p:sndTgt r:embed="rId7" name="beep.wav"/>
                                        </p:tgtEl>
                                      </p:cMediaNode>
                                    </p:audio>
                                  </p:subTnLst>
                                </p:cTn>
                              </p:par>
                            </p:childTnLst>
                          </p:cTn>
                        </p:par>
                        <p:par>
                          <p:cTn id="77" fill="hold">
                            <p:stCondLst>
                              <p:cond delay="11000"/>
                            </p:stCondLst>
                            <p:childTnLst>
                              <p:par>
                                <p:cTn id="78" presetID="1" presetClass="entr" presetSubtype="0" fill="hold" grpId="0" nodeType="afterEffect">
                                  <p:stCondLst>
                                    <p:cond delay="1000"/>
                                  </p:stCondLst>
                                  <p:childTnLst>
                                    <p:set>
                                      <p:cBhvr>
                                        <p:cTn id="79" dur="1" fill="hold">
                                          <p:stCondLst>
                                            <p:cond delay="0"/>
                                          </p:stCondLst>
                                        </p:cTn>
                                        <p:tgtEl>
                                          <p:spTgt spid="78"/>
                                        </p:tgtEl>
                                        <p:attrNameLst>
                                          <p:attrName>style.visibility</p:attrName>
                                        </p:attrNameLst>
                                      </p:cBhvr>
                                      <p:to>
                                        <p:strVal val="visible"/>
                                      </p:to>
                                    </p:set>
                                  </p:childTnLst>
                                  <p:subTnLst>
                                    <p:audio>
                                      <p:cMediaNode>
                                        <p:cTn display="0" masterRel="sameClick">
                                          <p:stCondLst>
                                            <p:cond evt="begin" delay="0">
                                              <p:tn val="78"/>
                                            </p:cond>
                                          </p:stCondLst>
                                          <p:endCondLst>
                                            <p:cond evt="onStopAudio" delay="0">
                                              <p:tgtEl>
                                                <p:sldTgt/>
                                              </p:tgtEl>
                                            </p:cond>
                                          </p:endCondLst>
                                        </p:cTn>
                                        <p:tgtEl>
                                          <p:sndTgt r:embed="rId7" name="beep.wav"/>
                                        </p:tgtEl>
                                      </p:cMediaNode>
                                    </p:audio>
                                  </p:subTnLst>
                                </p:cTn>
                              </p:par>
                            </p:childTnLst>
                          </p:cTn>
                        </p:par>
                        <p:par>
                          <p:cTn id="80" fill="hold">
                            <p:stCondLst>
                              <p:cond delay="12000"/>
                            </p:stCondLst>
                            <p:childTnLst>
                              <p:par>
                                <p:cTn id="81" presetID="1" presetClass="entr" presetSubtype="0" fill="hold" grpId="0" nodeType="afterEffect">
                                  <p:stCondLst>
                                    <p:cond delay="1000"/>
                                  </p:stCondLst>
                                  <p:childTnLst>
                                    <p:set>
                                      <p:cBhvr>
                                        <p:cTn id="82" dur="1" fill="hold">
                                          <p:stCondLst>
                                            <p:cond delay="0"/>
                                          </p:stCondLst>
                                        </p:cTn>
                                        <p:tgtEl>
                                          <p:spTgt spid="79"/>
                                        </p:tgtEl>
                                        <p:attrNameLst>
                                          <p:attrName>style.visibility</p:attrName>
                                        </p:attrNameLst>
                                      </p:cBhvr>
                                      <p:to>
                                        <p:strVal val="visible"/>
                                      </p:to>
                                    </p:set>
                                  </p:childTnLst>
                                  <p:subTnLst>
                                    <p:audio>
                                      <p:cMediaNode>
                                        <p:cTn display="0" masterRel="sameClick">
                                          <p:stCondLst>
                                            <p:cond evt="begin" delay="0">
                                              <p:tn val="81"/>
                                            </p:cond>
                                          </p:stCondLst>
                                          <p:endCondLst>
                                            <p:cond evt="onStopAudio" delay="0">
                                              <p:tgtEl>
                                                <p:sldTgt/>
                                              </p:tgtEl>
                                            </p:cond>
                                          </p:endCondLst>
                                        </p:cTn>
                                        <p:tgtEl>
                                          <p:sndTgt r:embed="rId7" name="beep.wav"/>
                                        </p:tgtEl>
                                      </p:cMediaNode>
                                    </p:audio>
                                  </p:subTnLst>
                                </p:cTn>
                              </p:par>
                            </p:childTnLst>
                          </p:cTn>
                        </p:par>
                        <p:par>
                          <p:cTn id="83" fill="hold">
                            <p:stCondLst>
                              <p:cond delay="13000"/>
                            </p:stCondLst>
                            <p:childTnLst>
                              <p:par>
                                <p:cTn id="84" presetID="1" presetClass="entr" presetSubtype="0" fill="hold" grpId="0" nodeType="afterEffect">
                                  <p:stCondLst>
                                    <p:cond delay="1000"/>
                                  </p:stCondLst>
                                  <p:childTnLst>
                                    <p:set>
                                      <p:cBhvr>
                                        <p:cTn id="85" dur="1" fill="hold">
                                          <p:stCondLst>
                                            <p:cond delay="0"/>
                                          </p:stCondLst>
                                        </p:cTn>
                                        <p:tgtEl>
                                          <p:spTgt spid="80"/>
                                        </p:tgtEl>
                                        <p:attrNameLst>
                                          <p:attrName>style.visibility</p:attrName>
                                        </p:attrNameLst>
                                      </p:cBhvr>
                                      <p:to>
                                        <p:strVal val="visible"/>
                                      </p:to>
                                    </p:set>
                                  </p:childTnLst>
                                  <p:subTnLst>
                                    <p:audio>
                                      <p:cMediaNode>
                                        <p:cTn display="0" masterRel="sameClick">
                                          <p:stCondLst>
                                            <p:cond evt="begin" delay="0">
                                              <p:tn val="84"/>
                                            </p:cond>
                                          </p:stCondLst>
                                          <p:endCondLst>
                                            <p:cond evt="onStopAudio" delay="0">
                                              <p:tgtEl>
                                                <p:sldTgt/>
                                              </p:tgtEl>
                                            </p:cond>
                                          </p:endCondLst>
                                        </p:cTn>
                                        <p:tgtEl>
                                          <p:sndTgt r:embed="rId7" name="beep.wav"/>
                                        </p:tgtEl>
                                      </p:cMediaNode>
                                    </p:audio>
                                  </p:subTnLst>
                                </p:cTn>
                              </p:par>
                            </p:childTnLst>
                          </p:cTn>
                        </p:par>
                        <p:par>
                          <p:cTn id="86" fill="hold">
                            <p:stCondLst>
                              <p:cond delay="14000"/>
                            </p:stCondLst>
                            <p:childTnLst>
                              <p:par>
                                <p:cTn id="87" presetID="1" presetClass="entr" presetSubtype="0" fill="hold" grpId="0" nodeType="afterEffect">
                                  <p:stCondLst>
                                    <p:cond delay="1000"/>
                                  </p:stCondLst>
                                  <p:childTnLst>
                                    <p:set>
                                      <p:cBhvr>
                                        <p:cTn id="88" dur="1" fill="hold">
                                          <p:stCondLst>
                                            <p:cond delay="0"/>
                                          </p:stCondLst>
                                        </p:cTn>
                                        <p:tgtEl>
                                          <p:spTgt spid="81"/>
                                        </p:tgtEl>
                                        <p:attrNameLst>
                                          <p:attrName>style.visibility</p:attrName>
                                        </p:attrNameLst>
                                      </p:cBhvr>
                                      <p:to>
                                        <p:strVal val="visible"/>
                                      </p:to>
                                    </p:set>
                                  </p:childTnLst>
                                  <p:subTnLst>
                                    <p:audio>
                                      <p:cMediaNode>
                                        <p:cTn display="0" masterRel="sameClick">
                                          <p:stCondLst>
                                            <p:cond evt="begin" delay="0">
                                              <p:tn val="87"/>
                                            </p:cond>
                                          </p:stCondLst>
                                          <p:endCondLst>
                                            <p:cond evt="onStopAudio" delay="0">
                                              <p:tgtEl>
                                                <p:sldTgt/>
                                              </p:tgtEl>
                                            </p:cond>
                                          </p:endCondLst>
                                        </p:cTn>
                                        <p:tgtEl>
                                          <p:sndTgt r:embed="rId7" name="beep.wav"/>
                                        </p:tgtEl>
                                      </p:cMediaNode>
                                    </p:audio>
                                  </p:subTnLst>
                                </p:cTn>
                              </p:par>
                            </p:childTnLst>
                          </p:cTn>
                        </p:par>
                        <p:par>
                          <p:cTn id="89" fill="hold">
                            <p:stCondLst>
                              <p:cond delay="15000"/>
                            </p:stCondLst>
                            <p:childTnLst>
                              <p:par>
                                <p:cTn id="90" presetID="1" presetClass="entr" presetSubtype="0" fill="hold" grpId="0" nodeType="afterEffect">
                                  <p:stCondLst>
                                    <p:cond delay="1000"/>
                                  </p:stCondLst>
                                  <p:childTnLst>
                                    <p:set>
                                      <p:cBhvr>
                                        <p:cTn id="91" dur="1" fill="hold">
                                          <p:stCondLst>
                                            <p:cond delay="0"/>
                                          </p:stCondLst>
                                        </p:cTn>
                                        <p:tgtEl>
                                          <p:spTgt spid="82"/>
                                        </p:tgtEl>
                                        <p:attrNameLst>
                                          <p:attrName>style.visibility</p:attrName>
                                        </p:attrNameLst>
                                      </p:cBhvr>
                                      <p:to>
                                        <p:strVal val="visible"/>
                                      </p:to>
                                    </p:set>
                                  </p:childTnLst>
                                  <p:subTnLst>
                                    <p:audio>
                                      <p:cMediaNode>
                                        <p:cTn display="0" masterRel="sameClick">
                                          <p:stCondLst>
                                            <p:cond evt="begin" delay="0">
                                              <p:tn val="90"/>
                                            </p:cond>
                                          </p:stCondLst>
                                          <p:endCondLst>
                                            <p:cond evt="onStopAudio" delay="0">
                                              <p:tgtEl>
                                                <p:sldTgt/>
                                              </p:tgtEl>
                                            </p:cond>
                                          </p:endCondLst>
                                        </p:cTn>
                                        <p:tgtEl>
                                          <p:sndTgt r:embed="rId8" name="GUN.wav"/>
                                        </p:tgtEl>
                                      </p:cMediaNode>
                                    </p:audio>
                                  </p:subTnLst>
                                </p:cTn>
                              </p:par>
                            </p:childTnLst>
                          </p:cTn>
                        </p:par>
                      </p:childTnLst>
                    </p:cTn>
                  </p:par>
                </p:childTnLst>
              </p:cTn>
              <p:nextCondLst>
                <p:cond evt="onClick" delay="0">
                  <p:tgtEl>
                    <p:spTgt spid="49"/>
                  </p:tgtEl>
                </p:cond>
              </p:nextCondLst>
            </p:seq>
          </p:childTnLst>
        </p:cTn>
      </p:par>
    </p:tnLst>
    <p:bldLst>
      <p:bldP spid="28" grpId="0" bldLvl="0" animBg="1"/>
      <p:bldP spid="29" grpId="0" bldLvl="0" animBg="1"/>
      <p:bldP spid="30" grpId="0" bldLvl="0" animBg="1"/>
      <p:bldP spid="2" grpId="0"/>
      <p:bldP spid="50" grpId="0" bldLvl="0" animBg="1"/>
      <p:bldP spid="51" grpId="0" bldLvl="0" animBg="1"/>
      <p:bldP spid="52" grpId="0" bldLvl="0" animBg="1"/>
      <p:bldP spid="70" grpId="0" bldLvl="0" animBg="1"/>
      <p:bldP spid="71" grpId="0" bldLvl="0" animBg="1"/>
      <p:bldP spid="72" grpId="0" bldLvl="0" animBg="1"/>
      <p:bldP spid="73" grpId="0" bldLvl="0" animBg="1"/>
      <p:bldP spid="74" grpId="0" bldLvl="0" animBg="1"/>
      <p:bldP spid="75" grpId="0" bldLvl="0" animBg="1"/>
      <p:bldP spid="76" grpId="0" bldLvl="0" animBg="1"/>
      <p:bldP spid="77" grpId="0" bldLvl="0" animBg="1"/>
      <p:bldP spid="78" grpId="0" bldLvl="0" animBg="1"/>
      <p:bldP spid="79" grpId="0" bldLvl="0" animBg="1"/>
      <p:bldP spid="80" grpId="0" bldLvl="0" animBg="1"/>
      <p:bldP spid="81" grpId="0" bldLvl="0" animBg="1"/>
      <p:bldP spid="82"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rotWithShape="1">
          <a:blip r:embed="rId9" cstate="print">
            <a:extLst>
              <a:ext uri="{28A0092B-C50C-407E-A947-70E740481C1C}">
                <a14:useLocalDpi xmlns:a14="http://schemas.microsoft.com/office/drawing/2010/main" val="0"/>
              </a:ext>
            </a:extLst>
          </a:blip>
          <a:srcRect l="-105" t="2331" r="1" b="53511"/>
          <a:stretch>
            <a:fillRect/>
          </a:stretch>
        </p:blipFill>
        <p:spPr>
          <a:xfrm>
            <a:off x="-68240" y="0"/>
            <a:ext cx="12260240" cy="5053169"/>
          </a:xfrm>
          <a:prstGeom prst="rect">
            <a:avLst/>
          </a:prstGeom>
          <a:ln>
            <a:noFill/>
          </a:ln>
          <a:effectLst>
            <a:softEdge rad="112500"/>
          </a:effectLst>
        </p:spPr>
      </p:pic>
      <p:cxnSp>
        <p:nvCxnSpPr>
          <p:cNvPr id="8" name="7 Conector recto"/>
          <p:cNvCxnSpPr/>
          <p:nvPr/>
        </p:nvCxnSpPr>
        <p:spPr>
          <a:xfrm flipH="1">
            <a:off x="6061880" y="5053169"/>
            <a:ext cx="32590" cy="1799287"/>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pic>
        <p:nvPicPr>
          <p:cNvPr id="26" name="ảnh kéo"/>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490283" y="4269092"/>
            <a:ext cx="8752048" cy="2487735"/>
          </a:xfrm>
          <a:prstGeom prst="rect">
            <a:avLst/>
          </a:prstGeom>
          <a:effectLst>
            <a:outerShdw blurRad="76200" dist="139700" dir="18900000" sy="23000" kx="-1200000" algn="bl" rotWithShape="0">
              <a:prstClr val="black">
                <a:alpha val="20000"/>
              </a:prstClr>
            </a:outerShdw>
          </a:effectLst>
        </p:spPr>
      </p:pic>
      <p:pic>
        <p:nvPicPr>
          <p:cNvPr id="15" name="Apprehensive_at_Bes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5866307" y="-911959"/>
            <a:ext cx="609600" cy="609600"/>
          </a:xfrm>
          <a:prstGeom prst="rect">
            <a:avLst/>
          </a:prstGeom>
        </p:spPr>
      </p:pic>
      <p:pic>
        <p:nvPicPr>
          <p:cNvPr id="22" name="Đội B"/>
          <p:cNvPicPr>
            <a:picLocks noChangeAspect="1"/>
          </p:cNvPicPr>
          <p:nvPr/>
        </p:nvPicPr>
        <p:blipFill rotWithShape="1">
          <a:blip r:embed="rId12">
            <a:extLst>
              <a:ext uri="{BEBA8EAE-BF5A-486C-A8C5-ECC9F3942E4B}">
                <a14:imgProps xmlns:a14="http://schemas.microsoft.com/office/drawing/2010/main">
                  <a14:imgLayer r:embed="rId13">
                    <a14:imgEffect>
                      <a14:backgroundRemoval t="9896" b="100000" l="9883" r="89971"/>
                    </a14:imgEffect>
                  </a14:imgLayer>
                </a14:imgProps>
              </a:ext>
            </a:extLst>
          </a:blip>
          <a:srcRect l="30643" t="31195" r="31012" b="4112"/>
          <a:stretch>
            <a:fillRect/>
          </a:stretch>
        </p:blipFill>
        <p:spPr>
          <a:xfrm>
            <a:off x="10900071" y="5355528"/>
            <a:ext cx="1325091" cy="1401299"/>
          </a:xfrm>
          <a:prstGeom prst="rect">
            <a:avLst/>
          </a:prstGeom>
        </p:spPr>
      </p:pic>
      <p:pic>
        <p:nvPicPr>
          <p:cNvPr id="19" name="Đội A"/>
          <p:cNvPicPr>
            <a:picLocks noChangeAspect="1"/>
          </p:cNvPicPr>
          <p:nvPr/>
        </p:nvPicPr>
        <p:blipFill rotWithShape="1">
          <a:blip r:embed="rId14">
            <a:extLst>
              <a:ext uri="{BEBA8EAE-BF5A-486C-A8C5-ECC9F3942E4B}">
                <a14:imgProps xmlns:a14="http://schemas.microsoft.com/office/drawing/2010/main">
                  <a14:imgLayer r:embed="rId15">
                    <a14:imgEffect>
                      <a14:backgroundRemoval t="10000" b="90000" l="10000" r="90000"/>
                    </a14:imgEffect>
                  </a14:imgLayer>
                </a14:imgProps>
              </a:ext>
            </a:extLst>
          </a:blip>
          <a:srcRect l="24108" t="17379" r="35452" b="16393"/>
          <a:stretch>
            <a:fillRect/>
          </a:stretch>
        </p:blipFill>
        <p:spPr>
          <a:xfrm>
            <a:off x="-94673" y="5470358"/>
            <a:ext cx="1274482" cy="1478256"/>
          </a:xfrm>
          <a:prstGeom prst="rect">
            <a:avLst/>
          </a:prstGeom>
        </p:spPr>
      </p:pic>
      <p:sp>
        <p:nvSpPr>
          <p:cNvPr id="28" name="Nội dung CH"/>
          <p:cNvSpPr/>
          <p:nvPr/>
        </p:nvSpPr>
        <p:spPr>
          <a:xfrm>
            <a:off x="533400" y="685800"/>
            <a:ext cx="11258266" cy="3390901"/>
          </a:xfrm>
          <a:prstGeom prst="roundRect">
            <a:avLst/>
          </a:prstGeom>
          <a:solidFill>
            <a:schemeClr val="accent3">
              <a:lumMod val="20000"/>
              <a:lumOff val="80000"/>
              <a:alpha val="8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7030A0"/>
                </a:solidFill>
                <a:effectLst/>
                <a:uLnTx/>
                <a:uFillTx/>
                <a:latin typeface="Tahoma" panose="020B0604030504040204" pitchFamily="34" charset="0"/>
                <a:ea typeface="+mn-ea"/>
                <a:cs typeface="Tahoma" panose="020B0604030504040204" pitchFamily="34" charset="0"/>
              </a:rPr>
              <a:t> </a:t>
            </a:r>
            <a:endParaRPr kumimoji="0" lang="en-US" sz="2400" b="1" i="0" u="none" strike="noStrike" kern="1200" cap="none" spc="0" normalizeH="0" baseline="0" noProof="0" dirty="0">
              <a:ln>
                <a:noFill/>
              </a:ln>
              <a:solidFill>
                <a:srgbClr val="7030A0"/>
              </a:solidFill>
              <a:effectLst/>
              <a:uLnTx/>
              <a:uFillTx/>
              <a:latin typeface="Tahoma" panose="020B0604030504040204" pitchFamily="34" charset="0"/>
              <a:ea typeface="+mn-ea"/>
              <a:cs typeface="Tahoma" panose="020B0604030504040204" pitchFamily="34" charset="0"/>
            </a:endParaRP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 </a:t>
            </a:r>
            <a:endParaRPr kumimoji="0" lang="en-US" sz="2800" b="1" i="0" u="none" strike="noStrike" kern="1200" cap="none" spc="0" normalizeH="0" baseline="0" noProof="0" dirty="0">
              <a:ln>
                <a:noFill/>
              </a:ln>
              <a:solidFill>
                <a:srgbClr val="FFFFFF"/>
              </a:solidFill>
              <a:effectLst/>
              <a:uLnTx/>
              <a:uFillTx/>
              <a:latin typeface="Tahoma" panose="020B0604030504040204" pitchFamily="34" charset="0"/>
              <a:ea typeface="+mn-ea"/>
              <a:cs typeface="Tahoma" panose="020B0604030504040204" pitchFamily="34" charset="0"/>
            </a:endParaRPr>
          </a:p>
        </p:txBody>
      </p:sp>
      <p:sp>
        <p:nvSpPr>
          <p:cNvPr id="29" name="Câu hỏi"/>
          <p:cNvSpPr/>
          <p:nvPr/>
        </p:nvSpPr>
        <p:spPr>
          <a:xfrm>
            <a:off x="4435522" y="0"/>
            <a:ext cx="2209800" cy="6858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B050"/>
                </a:solidFill>
                <a:effectLst/>
                <a:uLnTx/>
                <a:uFillTx/>
                <a:latin typeface="Tahoma" panose="020B0604030504040204" pitchFamily="34" charset="0"/>
                <a:ea typeface="+mn-ea"/>
                <a:cs typeface="Tahoma" panose="020B0604030504040204" pitchFamily="34" charset="0"/>
              </a:rPr>
              <a:t>Câu</a:t>
            </a:r>
            <a:r>
              <a:rPr kumimoji="0" lang="en-US" sz="2400" b="1" i="0" u="none" strike="noStrike" kern="1200" cap="none" spc="0" normalizeH="0" baseline="0" noProof="0" dirty="0">
                <a:ln>
                  <a:noFill/>
                </a:ln>
                <a:solidFill>
                  <a:srgbClr val="00B050"/>
                </a:solidFill>
                <a:effectLst/>
                <a:uLnTx/>
                <a:uFillTx/>
                <a:latin typeface="Tahoma" panose="020B0604030504040204" pitchFamily="34" charset="0"/>
                <a:ea typeface="+mn-ea"/>
                <a:cs typeface="Tahoma" panose="020B0604030504040204" pitchFamily="34" charset="0"/>
              </a:rPr>
              <a:t> </a:t>
            </a:r>
            <a:r>
              <a:rPr kumimoji="0" lang="en-US" sz="2400" b="1" i="0" u="none" strike="noStrike" kern="1200" cap="none" spc="0" normalizeH="0" baseline="0" noProof="0" dirty="0" err="1">
                <a:ln>
                  <a:noFill/>
                </a:ln>
                <a:solidFill>
                  <a:srgbClr val="00B050"/>
                </a:solidFill>
                <a:effectLst/>
                <a:uLnTx/>
                <a:uFillTx/>
                <a:latin typeface="Tahoma" panose="020B0604030504040204" pitchFamily="34" charset="0"/>
                <a:ea typeface="+mn-ea"/>
                <a:cs typeface="Tahoma" panose="020B0604030504040204" pitchFamily="34" charset="0"/>
              </a:rPr>
              <a:t>hỏi</a:t>
            </a:r>
            <a:r>
              <a:rPr kumimoji="0" lang="en-US" sz="2400" b="1" i="0" u="none" strike="noStrike" kern="1200" cap="none" spc="0" normalizeH="0" baseline="0" noProof="0" dirty="0">
                <a:ln>
                  <a:noFill/>
                </a:ln>
                <a:solidFill>
                  <a:srgbClr val="00B050"/>
                </a:solidFill>
                <a:effectLst/>
                <a:uLnTx/>
                <a:uFillTx/>
                <a:latin typeface="Tahoma" panose="020B0604030504040204" pitchFamily="34" charset="0"/>
                <a:ea typeface="+mn-ea"/>
                <a:cs typeface="Tahoma" panose="020B0604030504040204" pitchFamily="34" charset="0"/>
              </a:rPr>
              <a:t> </a:t>
            </a:r>
          </a:p>
        </p:txBody>
      </p:sp>
      <p:sp>
        <p:nvSpPr>
          <p:cNvPr id="30" name="Đáp án"/>
          <p:cNvSpPr/>
          <p:nvPr/>
        </p:nvSpPr>
        <p:spPr>
          <a:xfrm>
            <a:off x="941696" y="3037595"/>
            <a:ext cx="10467832" cy="929138"/>
          </a:xfrm>
          <a:prstGeom prst="roundRect">
            <a:avLst>
              <a:gd name="adj" fmla="val 50000"/>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Times New Roman" pitchFamily="18" charset="0"/>
                <a:cs typeface="Times New Roman" pitchFamily="18" charset="0"/>
              </a:rPr>
              <a:t>Đáp</a:t>
            </a:r>
            <a:r>
              <a:rPr kumimoji="0" lang="en-US" sz="4000" b="1" i="0" u="none" strike="noStrike" kern="1200" cap="none" spc="0" normalizeH="0" baseline="0" noProof="0" dirty="0">
                <a:ln>
                  <a:noFill/>
                </a:ln>
                <a:solidFill>
                  <a:srgbClr val="FF0000"/>
                </a:solidFill>
                <a:effectLst/>
                <a:uLnTx/>
                <a:uFillTx/>
                <a:latin typeface="Times New Roman" pitchFamily="18" charset="0"/>
                <a:cs typeface="Times New Roman" pitchFamily="18" charset="0"/>
              </a:rPr>
              <a:t> </a:t>
            </a:r>
            <a:r>
              <a:rPr kumimoji="0" lang="en-US" sz="4000" b="1" i="0" u="none" strike="noStrike" kern="1200" cap="none" spc="0" normalizeH="0" baseline="0" noProof="0" dirty="0" err="1">
                <a:ln>
                  <a:noFill/>
                </a:ln>
                <a:solidFill>
                  <a:srgbClr val="FF0000"/>
                </a:solidFill>
                <a:effectLst/>
                <a:uLnTx/>
                <a:uFillTx/>
                <a:latin typeface="Times New Roman" pitchFamily="18" charset="0"/>
                <a:cs typeface="Times New Roman" pitchFamily="18" charset="0"/>
              </a:rPr>
              <a:t>án</a:t>
            </a:r>
            <a:r>
              <a:rPr kumimoji="0" lang="en-US" sz="4000" b="1" i="0" u="none" strike="noStrike" kern="1200" cap="none" spc="0" normalizeH="0" baseline="0" noProof="0" dirty="0">
                <a:ln>
                  <a:noFill/>
                </a:ln>
                <a:solidFill>
                  <a:srgbClr val="FF0000"/>
                </a:solidFill>
                <a:effectLst/>
                <a:uLnTx/>
                <a:uFillTx/>
                <a:latin typeface="Times New Roman" pitchFamily="18" charset="0"/>
                <a:cs typeface="Times New Roman" pitchFamily="18" charset="0"/>
              </a:rPr>
              <a:t>: Thời khóa biểu</a:t>
            </a:r>
          </a:p>
        </p:txBody>
      </p:sp>
      <p:sp>
        <p:nvSpPr>
          <p:cNvPr id="2" name="Rectangle 1"/>
          <p:cNvSpPr/>
          <p:nvPr/>
        </p:nvSpPr>
        <p:spPr>
          <a:xfrm>
            <a:off x="3198219" y="798865"/>
            <a:ext cx="5759911" cy="2308324"/>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w="0"/>
                <a:solidFill>
                  <a:srgbClr val="00B050"/>
                </a:solidFill>
                <a:effectLst/>
                <a:uLnTx/>
                <a:uFillTx/>
                <a:latin typeface="Times New Roman" panose="02020603050405020304" pitchFamily="18" charset="0"/>
                <a:ea typeface="+mn-ea"/>
                <a:cs typeface="Times New Roman" panose="02020603050405020304" pitchFamily="18" charset="0"/>
              </a:rPr>
              <a:t>Tất</a:t>
            </a:r>
            <a:r>
              <a:rPr kumimoji="0" lang="en-US" sz="3600" b="1" i="0" u="none" strike="noStrike" kern="1200" cap="none" spc="0" normalizeH="0" baseline="0" noProof="0" dirty="0">
                <a:ln w="0"/>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w="0"/>
                <a:solidFill>
                  <a:srgbClr val="00B050"/>
                </a:solidFill>
                <a:effectLst/>
                <a:uLnTx/>
                <a:uFillTx/>
                <a:latin typeface="Times New Roman" panose="02020603050405020304" pitchFamily="18" charset="0"/>
                <a:ea typeface="+mn-ea"/>
                <a:cs typeface="Times New Roman" panose="02020603050405020304" pitchFamily="18" charset="0"/>
              </a:rPr>
              <a:t>cả</a:t>
            </a:r>
            <a:r>
              <a:rPr kumimoji="0" lang="en-US" sz="3600" b="1" i="0" u="none" strike="noStrike" kern="1200" cap="none" spc="0" normalizeH="0" baseline="0" noProof="0" dirty="0">
                <a:ln w="0"/>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w="0"/>
                <a:solidFill>
                  <a:srgbClr val="00B050"/>
                </a:solidFill>
                <a:effectLst/>
                <a:uLnTx/>
                <a:uFillTx/>
                <a:latin typeface="Times New Roman" panose="02020603050405020304" pitchFamily="18" charset="0"/>
                <a:ea typeface="+mn-ea"/>
                <a:cs typeface="Times New Roman" panose="02020603050405020304" pitchFamily="18" charset="0"/>
              </a:rPr>
              <a:t>các</a:t>
            </a:r>
            <a:r>
              <a:rPr kumimoji="0" lang="en-US" sz="3600" b="1" i="0" u="none" strike="noStrike" kern="1200" cap="none" spc="0" normalizeH="0" baseline="0" noProof="0" dirty="0">
                <a:ln w="0"/>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w="0"/>
                <a:solidFill>
                  <a:srgbClr val="00B050"/>
                </a:solidFill>
                <a:effectLst/>
                <a:uLnTx/>
                <a:uFillTx/>
                <a:latin typeface="Times New Roman" panose="02020603050405020304" pitchFamily="18" charset="0"/>
                <a:ea typeface="+mn-ea"/>
                <a:cs typeface="Times New Roman" panose="02020603050405020304" pitchFamily="18" charset="0"/>
              </a:rPr>
              <a:t>môn</a:t>
            </a:r>
            <a:r>
              <a:rPr kumimoji="0" lang="en-US" sz="3600" b="1" i="0" u="none" strike="noStrike" kern="1200" cap="none" spc="0" normalizeH="0" baseline="0" noProof="0" dirty="0">
                <a:ln w="0"/>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w="0"/>
                <a:solidFill>
                  <a:srgbClr val="00B050"/>
                </a:solidFill>
                <a:effectLst/>
                <a:uLnTx/>
                <a:uFillTx/>
                <a:latin typeface="Times New Roman" panose="02020603050405020304" pitchFamily="18" charset="0"/>
                <a:ea typeface="+mn-ea"/>
                <a:cs typeface="Times New Roman" panose="02020603050405020304" pitchFamily="18" charset="0"/>
              </a:rPr>
              <a:t>học</a:t>
            </a:r>
            <a:r>
              <a:rPr kumimoji="0" lang="en-US" sz="3600" b="1" i="0" u="none" strike="noStrike" kern="1200" cap="none" spc="0" normalizeH="0" baseline="0" noProof="0" dirty="0">
                <a:ln w="0"/>
                <a:solidFill>
                  <a:srgbClr val="00B050"/>
                </a:solidFill>
                <a:effectLst/>
                <a:uLnTx/>
                <a:uFillTx/>
                <a:latin typeface="Times New Roman" panose="02020603050405020304" pitchFamily="18" charset="0"/>
                <a:ea typeface="+mn-ea"/>
                <a:cs typeface="Times New Roman" panose="02020603050405020304"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w="0"/>
                <a:solidFill>
                  <a:srgbClr val="00B050"/>
                </a:solidFill>
                <a:effectLst/>
                <a:uLnTx/>
                <a:uFillTx/>
                <a:latin typeface="Times New Roman" panose="02020603050405020304" pitchFamily="18" charset="0"/>
                <a:ea typeface="+mn-ea"/>
                <a:cs typeface="Times New Roman" panose="02020603050405020304" pitchFamily="18" charset="0"/>
              </a:rPr>
              <a:t>Xếp</a:t>
            </a:r>
            <a:r>
              <a:rPr kumimoji="0" lang="en-US" sz="3600" b="1" i="0" u="none" strike="noStrike" kern="1200" cap="none" spc="0" normalizeH="0" baseline="0" noProof="0" dirty="0">
                <a:ln w="0"/>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w="0"/>
                <a:solidFill>
                  <a:srgbClr val="00B050"/>
                </a:solidFill>
                <a:effectLst/>
                <a:uLnTx/>
                <a:uFillTx/>
                <a:latin typeface="Times New Roman" panose="02020603050405020304" pitchFamily="18" charset="0"/>
                <a:ea typeface="+mn-ea"/>
                <a:cs typeface="Times New Roman" panose="02020603050405020304" pitchFamily="18" charset="0"/>
              </a:rPr>
              <a:t>hàng</a:t>
            </a:r>
            <a:r>
              <a:rPr kumimoji="0" lang="en-US" sz="3600" b="1" i="0" u="none" strike="noStrike" kern="1200" cap="none" spc="0" normalizeH="0" baseline="0" noProof="0" dirty="0">
                <a:ln w="0"/>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w="0"/>
                <a:solidFill>
                  <a:srgbClr val="00B050"/>
                </a:solidFill>
                <a:effectLst/>
                <a:uLnTx/>
                <a:uFillTx/>
                <a:latin typeface="Times New Roman" panose="02020603050405020304" pitchFamily="18" charset="0"/>
                <a:ea typeface="+mn-ea"/>
                <a:cs typeface="Times New Roman" panose="02020603050405020304" pitchFamily="18" charset="0"/>
              </a:rPr>
              <a:t>theo</a:t>
            </a:r>
            <a:r>
              <a:rPr kumimoji="0" lang="en-US" sz="3600" b="1" i="0" u="none" strike="noStrike" kern="1200" cap="none" spc="0" normalizeH="0" baseline="0" noProof="0" dirty="0">
                <a:ln w="0"/>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w="0"/>
                <a:solidFill>
                  <a:srgbClr val="00B050"/>
                </a:solidFill>
                <a:effectLst/>
                <a:uLnTx/>
                <a:uFillTx/>
                <a:latin typeface="Times New Roman" panose="02020603050405020304" pitchFamily="18" charset="0"/>
                <a:ea typeface="+mn-ea"/>
                <a:cs typeface="Times New Roman" panose="02020603050405020304" pitchFamily="18" charset="0"/>
              </a:rPr>
              <a:t>từng</a:t>
            </a:r>
            <a:r>
              <a:rPr kumimoji="0" lang="en-US" sz="3600" b="1" i="0" u="none" strike="noStrike" kern="1200" cap="none" spc="0" normalizeH="0" baseline="0" noProof="0" dirty="0">
                <a:ln w="0"/>
                <a:solidFill>
                  <a:srgbClr val="00B050"/>
                </a:solidFill>
                <a:effectLst/>
                <a:uLnTx/>
                <a:uFillTx/>
                <a:latin typeface="Times New Roman" panose="02020603050405020304" pitchFamily="18" charset="0"/>
                <a:ea typeface="+mn-ea"/>
                <a:cs typeface="Times New Roman" panose="02020603050405020304" pitchFamily="18" charset="0"/>
              </a:rPr>
              <a:t> ô,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w="0"/>
                <a:solidFill>
                  <a:srgbClr val="00B050"/>
                </a:solidFill>
                <a:effectLst/>
                <a:uLnTx/>
                <a:uFillTx/>
                <a:latin typeface="Times New Roman" panose="02020603050405020304" pitchFamily="18" charset="0"/>
                <a:ea typeface="+mn-ea"/>
                <a:cs typeface="Times New Roman" panose="02020603050405020304" pitchFamily="18" charset="0"/>
              </a:rPr>
              <a:t>Giúp</a:t>
            </a:r>
            <a:r>
              <a:rPr kumimoji="0" lang="en-US" sz="3600" b="1" i="0" u="none" strike="noStrike" kern="1200" cap="none" spc="0" normalizeH="0" baseline="0" noProof="0" dirty="0">
                <a:ln w="0"/>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w="0"/>
                <a:solidFill>
                  <a:srgbClr val="00B050"/>
                </a:solidFill>
                <a:effectLst/>
                <a:uLnTx/>
                <a:uFillTx/>
                <a:latin typeface="Times New Roman" panose="02020603050405020304" pitchFamily="18" charset="0"/>
                <a:ea typeface="+mn-ea"/>
                <a:cs typeface="Times New Roman" panose="02020603050405020304" pitchFamily="18" charset="0"/>
              </a:rPr>
              <a:t>cho</a:t>
            </a:r>
            <a:r>
              <a:rPr kumimoji="0" lang="en-US" sz="3600" b="1" i="0" u="none" strike="noStrike" kern="1200" cap="none" spc="0" normalizeH="0" baseline="0" noProof="0" dirty="0">
                <a:ln w="0"/>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w="0"/>
                <a:solidFill>
                  <a:srgbClr val="00B050"/>
                </a:solidFill>
                <a:effectLst/>
                <a:uLnTx/>
                <a:uFillTx/>
                <a:latin typeface="Times New Roman" panose="02020603050405020304" pitchFamily="18" charset="0"/>
                <a:ea typeface="+mn-ea"/>
                <a:cs typeface="Times New Roman" panose="02020603050405020304" pitchFamily="18" charset="0"/>
              </a:rPr>
              <a:t>bạn</a:t>
            </a:r>
            <a:r>
              <a:rPr kumimoji="0" lang="en-US" sz="3600" b="1" i="0" u="none" strike="noStrike" kern="1200" cap="none" spc="0" normalizeH="0" baseline="0" noProof="0" dirty="0">
                <a:ln w="0"/>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w="0"/>
                <a:solidFill>
                  <a:srgbClr val="00B050"/>
                </a:solidFill>
                <a:effectLst/>
                <a:uLnTx/>
                <a:uFillTx/>
                <a:latin typeface="Times New Roman" panose="02020603050405020304" pitchFamily="18" charset="0"/>
                <a:ea typeface="+mn-ea"/>
                <a:cs typeface="Times New Roman" panose="02020603050405020304" pitchFamily="18" charset="0"/>
              </a:rPr>
              <a:t>biết</a:t>
            </a:r>
            <a:r>
              <a:rPr kumimoji="0" lang="en-US" sz="3600" b="1" i="0" u="none" strike="noStrike" kern="1200" cap="none" spc="0" normalizeH="0" baseline="0" noProof="0" dirty="0">
                <a:ln w="0"/>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w="0"/>
                <a:solidFill>
                  <a:srgbClr val="00B050"/>
                </a:solidFill>
                <a:effectLst/>
                <a:uLnTx/>
                <a:uFillTx/>
                <a:latin typeface="Times New Roman" panose="02020603050405020304" pitchFamily="18" charset="0"/>
                <a:ea typeface="+mn-ea"/>
                <a:cs typeface="Times New Roman" panose="02020603050405020304" pitchFamily="18" charset="0"/>
              </a:rPr>
              <a:t>được</a:t>
            </a:r>
            <a:r>
              <a:rPr kumimoji="0" lang="en-US" sz="3600" b="1" i="0" u="none" strike="noStrike" kern="1200" cap="none" spc="0" normalizeH="0" baseline="0" noProof="0" dirty="0">
                <a:ln w="0"/>
                <a:solidFill>
                  <a:srgbClr val="00B050"/>
                </a:solidFill>
                <a:effectLst/>
                <a:uLnTx/>
                <a:uFillTx/>
                <a:latin typeface="Times New Roman" panose="02020603050405020304" pitchFamily="18" charset="0"/>
                <a:ea typeface="+mn-ea"/>
                <a:cs typeface="Times New Roman" panose="02020603050405020304"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w="0"/>
                <a:solidFill>
                  <a:srgbClr val="00B050"/>
                </a:solidFill>
                <a:effectLst/>
                <a:uLnTx/>
                <a:uFillTx/>
                <a:latin typeface="Times New Roman" panose="02020603050405020304" pitchFamily="18" charset="0"/>
                <a:ea typeface="+mn-ea"/>
                <a:cs typeface="Times New Roman" panose="02020603050405020304" pitchFamily="18" charset="0"/>
              </a:rPr>
              <a:t>Sách</a:t>
            </a:r>
            <a:r>
              <a:rPr kumimoji="0" lang="en-US" sz="3600" b="1" i="0" u="none" strike="noStrike" kern="1200" cap="none" spc="0" normalizeH="0" baseline="0" noProof="0" dirty="0">
                <a:ln w="0"/>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w="0"/>
                <a:solidFill>
                  <a:srgbClr val="00B050"/>
                </a:solidFill>
                <a:effectLst/>
                <a:uLnTx/>
                <a:uFillTx/>
                <a:latin typeface="Times New Roman" panose="02020603050405020304" pitchFamily="18" charset="0"/>
                <a:ea typeface="+mn-ea"/>
                <a:cs typeface="Times New Roman" panose="02020603050405020304" pitchFamily="18" charset="0"/>
              </a:rPr>
              <a:t>vở</a:t>
            </a:r>
            <a:r>
              <a:rPr kumimoji="0" lang="en-US" sz="3600" b="1" i="0" u="none" strike="noStrike" kern="1200" cap="none" spc="0" normalizeH="0" baseline="0" noProof="0" dirty="0">
                <a:ln w="0"/>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w="0"/>
                <a:solidFill>
                  <a:srgbClr val="00B050"/>
                </a:solidFill>
                <a:effectLst/>
                <a:uLnTx/>
                <a:uFillTx/>
                <a:latin typeface="Times New Roman" panose="02020603050405020304" pitchFamily="18" charset="0"/>
                <a:ea typeface="+mn-ea"/>
                <a:cs typeface="Times New Roman" panose="02020603050405020304" pitchFamily="18" charset="0"/>
              </a:rPr>
              <a:t>cho</a:t>
            </a:r>
            <a:r>
              <a:rPr kumimoji="0" lang="en-US" sz="3600" b="1" i="0" u="none" strike="noStrike" kern="1200" cap="none" spc="0" normalizeH="0" baseline="0" noProof="0" dirty="0">
                <a:ln w="0"/>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w="0"/>
                <a:solidFill>
                  <a:srgbClr val="00B050"/>
                </a:solidFill>
                <a:effectLst/>
                <a:uLnTx/>
                <a:uFillTx/>
                <a:latin typeface="Times New Roman" panose="02020603050405020304" pitchFamily="18" charset="0"/>
                <a:ea typeface="+mn-ea"/>
                <a:cs typeface="Times New Roman" panose="02020603050405020304" pitchFamily="18" charset="0"/>
              </a:rPr>
              <a:t>mỗi</a:t>
            </a:r>
            <a:r>
              <a:rPr kumimoji="0" lang="en-US" sz="3600" b="1" i="0" u="none" strike="noStrike" kern="1200" cap="none" spc="0" normalizeH="0" baseline="0" noProof="0" dirty="0">
                <a:ln w="0"/>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w="0"/>
                <a:solidFill>
                  <a:srgbClr val="00B050"/>
                </a:solidFill>
                <a:effectLst/>
                <a:uLnTx/>
                <a:uFillTx/>
                <a:latin typeface="Times New Roman" panose="02020603050405020304" pitchFamily="18" charset="0"/>
                <a:ea typeface="+mn-ea"/>
                <a:cs typeface="Times New Roman" panose="02020603050405020304" pitchFamily="18" charset="0"/>
              </a:rPr>
              <a:t>giờ</a:t>
            </a:r>
            <a:r>
              <a:rPr kumimoji="0" lang="en-US" sz="3600" b="1" i="0" u="none" strike="noStrike" kern="1200" cap="none" spc="0" normalizeH="0" baseline="0" noProof="0" dirty="0">
                <a:ln w="0"/>
                <a:solidFill>
                  <a:srgbClr val="00B050"/>
                </a:solidFill>
                <a:effectLst/>
                <a:uLnTx/>
                <a:uFillTx/>
                <a:latin typeface="Times New Roman" panose="02020603050405020304" pitchFamily="18" charset="0"/>
                <a:ea typeface="+mn-ea"/>
                <a:cs typeface="Times New Roman" panose="02020603050405020304" pitchFamily="18" charset="0"/>
              </a:rPr>
              <a:t> - </a:t>
            </a:r>
            <a:r>
              <a:rPr kumimoji="0" lang="en-US" sz="3600" b="1" i="0" u="none" strike="noStrike" kern="1200" cap="none" spc="0" normalizeH="0" baseline="0" noProof="0" dirty="0" err="1">
                <a:ln w="0"/>
                <a:solidFill>
                  <a:srgbClr val="00B050"/>
                </a:solidFill>
                <a:effectLst/>
                <a:uLnTx/>
                <a:uFillTx/>
                <a:latin typeface="Times New Roman" panose="02020603050405020304" pitchFamily="18" charset="0"/>
                <a:ea typeface="+mn-ea"/>
                <a:cs typeface="Times New Roman" panose="02020603050405020304" pitchFamily="18" charset="0"/>
              </a:rPr>
              <a:t>Là</a:t>
            </a:r>
            <a:r>
              <a:rPr kumimoji="0" lang="en-US" sz="3600" b="1" i="0" u="none" strike="noStrike" kern="1200" cap="none" spc="0" normalizeH="0" baseline="0" noProof="0" dirty="0">
                <a:ln w="0"/>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w="0"/>
                <a:solidFill>
                  <a:srgbClr val="00B050"/>
                </a:solidFill>
                <a:effectLst/>
                <a:uLnTx/>
                <a:uFillTx/>
                <a:latin typeface="Times New Roman" panose="02020603050405020304" pitchFamily="18" charset="0"/>
                <a:ea typeface="+mn-ea"/>
                <a:cs typeface="Times New Roman" panose="02020603050405020304" pitchFamily="18" charset="0"/>
              </a:rPr>
              <a:t>gì</a:t>
            </a:r>
            <a:r>
              <a:rPr kumimoji="0" lang="en-US" sz="3600" b="1" i="0" u="none" strike="noStrike" kern="1200" cap="none" spc="0" normalizeH="0" baseline="0" noProof="0" dirty="0">
                <a:ln w="0"/>
                <a:solidFill>
                  <a:srgbClr val="00B050"/>
                </a:solidFill>
                <a:effectLst/>
                <a:uLnTx/>
                <a:uFillTx/>
                <a:latin typeface="Times New Roman" panose="02020603050405020304" pitchFamily="18" charset="0"/>
                <a:ea typeface="+mn-ea"/>
                <a:cs typeface="Times New Roman" panose="02020603050405020304" pitchFamily="18" charset="0"/>
              </a:rPr>
              <a:t>?</a:t>
            </a:r>
          </a:p>
        </p:txBody>
      </p:sp>
      <p:pic>
        <p:nvPicPr>
          <p:cNvPr id="49" name="Picture 115" descr="ALRMCLOK"/>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89254" y="114737"/>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15</a:t>
            </a:r>
          </a:p>
        </p:txBody>
      </p:sp>
      <p:sp>
        <p:nvSpPr>
          <p:cNvPr id="51"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14</a:t>
            </a:r>
          </a:p>
        </p:txBody>
      </p:sp>
      <p:sp>
        <p:nvSpPr>
          <p:cNvPr id="52"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13</a:t>
            </a:r>
          </a:p>
        </p:txBody>
      </p:sp>
      <p:sp>
        <p:nvSpPr>
          <p:cNvPr id="70"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12</a:t>
            </a:r>
          </a:p>
        </p:txBody>
      </p:sp>
      <p:sp>
        <p:nvSpPr>
          <p:cNvPr id="71"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11</a:t>
            </a:r>
          </a:p>
        </p:txBody>
      </p:sp>
      <p:sp>
        <p:nvSpPr>
          <p:cNvPr id="72"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10</a:t>
            </a:r>
          </a:p>
        </p:txBody>
      </p:sp>
      <p:sp>
        <p:nvSpPr>
          <p:cNvPr id="73"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9</a:t>
            </a:r>
          </a:p>
        </p:txBody>
      </p:sp>
      <p:sp>
        <p:nvSpPr>
          <p:cNvPr id="74"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8</a:t>
            </a:r>
          </a:p>
        </p:txBody>
      </p:sp>
      <p:sp>
        <p:nvSpPr>
          <p:cNvPr id="75"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7</a:t>
            </a:r>
          </a:p>
        </p:txBody>
      </p:sp>
      <p:sp>
        <p:nvSpPr>
          <p:cNvPr id="76"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6</a:t>
            </a:r>
          </a:p>
        </p:txBody>
      </p:sp>
      <p:sp>
        <p:nvSpPr>
          <p:cNvPr id="77"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5</a:t>
            </a:r>
          </a:p>
        </p:txBody>
      </p:sp>
      <p:sp>
        <p:nvSpPr>
          <p:cNvPr id="78"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4</a:t>
            </a:r>
          </a:p>
        </p:txBody>
      </p:sp>
      <p:sp>
        <p:nvSpPr>
          <p:cNvPr id="79"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3</a:t>
            </a:r>
          </a:p>
        </p:txBody>
      </p:sp>
      <p:sp>
        <p:nvSpPr>
          <p:cNvPr id="80"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2</a:t>
            </a:r>
          </a:p>
        </p:txBody>
      </p:sp>
      <p:sp>
        <p:nvSpPr>
          <p:cNvPr id="81"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a:t>
            </a:r>
          </a:p>
        </p:txBody>
      </p:sp>
      <p:sp>
        <p:nvSpPr>
          <p:cNvPr id="82"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DC2608"/>
                </a:solidFill>
                <a:effectLst/>
                <a:uLnTx/>
                <a:uFillTx/>
                <a:latin typeface=".VnBlack" panose="020B7200000000000000" pitchFamily="34" charset="0"/>
                <a:ea typeface="+mn-ea"/>
                <a:cs typeface="+mn-cs"/>
              </a:rPr>
              <a:t>0</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2871" fill="hold"/>
                                        <p:tgtEl>
                                          <p:spTgt spid="15"/>
                                        </p:tgtEl>
                                      </p:cBhvr>
                                    </p:cmd>
                                  </p:childTnLst>
                                </p:cTn>
                              </p:par>
                              <p:par>
                                <p:cTn id="7" presetID="53" presetClass="entr" presetSubtype="16" fill="hold" grpId="0" nodeType="withEffect">
                                  <p:stCondLst>
                                    <p:cond delay="0"/>
                                  </p:stCondLst>
                                  <p:childTnLst>
                                    <p:set>
                                      <p:cBhvr>
                                        <p:cTn id="8" dur="1" fill="hold">
                                          <p:stCondLst>
                                            <p:cond delay="0"/>
                                          </p:stCondLst>
                                        </p:cTn>
                                        <p:tgtEl>
                                          <p:spTgt spid="29"/>
                                        </p:tgtEl>
                                        <p:attrNameLst>
                                          <p:attrName>style.visibility</p:attrName>
                                        </p:attrNameLst>
                                      </p:cBhvr>
                                      <p:to>
                                        <p:strVal val="visible"/>
                                      </p:to>
                                    </p:set>
                                    <p:anim calcmode="lin" valueType="num">
                                      <p:cBhvr>
                                        <p:cTn id="9" dur="500" fill="hold"/>
                                        <p:tgtEl>
                                          <p:spTgt spid="29"/>
                                        </p:tgtEl>
                                        <p:attrNameLst>
                                          <p:attrName>ppt_w</p:attrName>
                                        </p:attrNameLst>
                                      </p:cBhvr>
                                      <p:tavLst>
                                        <p:tav tm="0">
                                          <p:val>
                                            <p:fltVal val="0"/>
                                          </p:val>
                                        </p:tav>
                                        <p:tav tm="100000">
                                          <p:val>
                                            <p:strVal val="#ppt_w"/>
                                          </p:val>
                                        </p:tav>
                                      </p:tavLst>
                                    </p:anim>
                                    <p:anim calcmode="lin" valueType="num">
                                      <p:cBhvr>
                                        <p:cTn id="10" dur="500" fill="hold"/>
                                        <p:tgtEl>
                                          <p:spTgt spid="29"/>
                                        </p:tgtEl>
                                        <p:attrNameLst>
                                          <p:attrName>ppt_h</p:attrName>
                                        </p:attrNameLst>
                                      </p:cBhvr>
                                      <p:tavLst>
                                        <p:tav tm="0">
                                          <p:val>
                                            <p:fltVal val="0"/>
                                          </p:val>
                                        </p:tav>
                                        <p:tav tm="100000">
                                          <p:val>
                                            <p:strVal val="#ppt_h"/>
                                          </p:val>
                                        </p:tav>
                                      </p:tavLst>
                                    </p:anim>
                                    <p:animEffect transition="in" filter="fade">
                                      <p:cBhvr>
                                        <p:cTn id="11" dur="500"/>
                                        <p:tgtEl>
                                          <p:spTgt spid="29"/>
                                        </p:tgtEl>
                                      </p:cBhvr>
                                    </p:animEffect>
                                  </p:childTnLst>
                                  <p:subTnLst>
                                    <p:audio>
                                      <p:cMediaNode>
                                        <p:cTn display="0" masterRel="sameClick">
                                          <p:stCondLst>
                                            <p:cond evt="begin" delay="0">
                                              <p:tn val="7"/>
                                            </p:cond>
                                          </p:stCondLst>
                                          <p:endCondLst>
                                            <p:cond evt="onStopAudio" delay="0">
                                              <p:tgtEl>
                                                <p:sldTgt/>
                                              </p:tgtEl>
                                            </p:cond>
                                          </p:endCondLst>
                                        </p:cTn>
                                        <p:tgtEl>
                                          <p:sndTgt r:embed="rId4" name="type.wav"/>
                                        </p:tgtEl>
                                      </p:cMediaNode>
                                    </p:audio>
                                  </p:subTnLst>
                                </p:cTn>
                              </p:par>
                              <p:par>
                                <p:cTn id="12" presetID="53" presetClass="entr" presetSubtype="16" fill="hold" grpId="0" nodeType="withEffect">
                                  <p:stCondLst>
                                    <p:cond delay="0"/>
                                  </p:stCondLst>
                                  <p:childTnLst>
                                    <p:set>
                                      <p:cBhvr>
                                        <p:cTn id="13" dur="1" fill="hold">
                                          <p:stCondLst>
                                            <p:cond delay="0"/>
                                          </p:stCondLst>
                                        </p:cTn>
                                        <p:tgtEl>
                                          <p:spTgt spid="28"/>
                                        </p:tgtEl>
                                        <p:attrNameLst>
                                          <p:attrName>style.visibility</p:attrName>
                                        </p:attrNameLst>
                                      </p:cBhvr>
                                      <p:to>
                                        <p:strVal val="visible"/>
                                      </p:to>
                                    </p:set>
                                    <p:anim calcmode="lin" valueType="num">
                                      <p:cBhvr>
                                        <p:cTn id="14" dur="500" fill="hold"/>
                                        <p:tgtEl>
                                          <p:spTgt spid="28"/>
                                        </p:tgtEl>
                                        <p:attrNameLst>
                                          <p:attrName>ppt_w</p:attrName>
                                        </p:attrNameLst>
                                      </p:cBhvr>
                                      <p:tavLst>
                                        <p:tav tm="0">
                                          <p:val>
                                            <p:fltVal val="0"/>
                                          </p:val>
                                        </p:tav>
                                        <p:tav tm="100000">
                                          <p:val>
                                            <p:strVal val="#ppt_w"/>
                                          </p:val>
                                        </p:tav>
                                      </p:tavLst>
                                    </p:anim>
                                    <p:anim calcmode="lin" valueType="num">
                                      <p:cBhvr>
                                        <p:cTn id="15" dur="500" fill="hold"/>
                                        <p:tgtEl>
                                          <p:spTgt spid="28"/>
                                        </p:tgtEl>
                                        <p:attrNameLst>
                                          <p:attrName>ppt_h</p:attrName>
                                        </p:attrNameLst>
                                      </p:cBhvr>
                                      <p:tavLst>
                                        <p:tav tm="0">
                                          <p:val>
                                            <p:fltVal val="0"/>
                                          </p:val>
                                        </p:tav>
                                        <p:tav tm="100000">
                                          <p:val>
                                            <p:strVal val="#ppt_h"/>
                                          </p:val>
                                        </p:tav>
                                      </p:tavLst>
                                    </p:anim>
                                    <p:animEffect transition="in" filter="fade">
                                      <p:cBhvr>
                                        <p:cTn id="16" dur="500"/>
                                        <p:tgtEl>
                                          <p:spTgt spid="28"/>
                                        </p:tgtEl>
                                      </p:cBhvr>
                                    </p:animEffect>
                                  </p:childTnLst>
                                  <p:subTnLst>
                                    <p:audio>
                                      <p:cMediaNode>
                                        <p:cTn display="0" masterRel="sameClick">
                                          <p:stCondLst>
                                            <p:cond evt="begin" delay="0">
                                              <p:tn val="12"/>
                                            </p:cond>
                                          </p:stCondLst>
                                          <p:endCondLst>
                                            <p:cond evt="onStopAudio" delay="0">
                                              <p:tgtEl>
                                                <p:sldTgt/>
                                              </p:tgtEl>
                                            </p:cond>
                                          </p:endCondLst>
                                        </p:cTn>
                                        <p:tgtEl>
                                          <p:sndTgt r:embed="rId4" name="type.wav"/>
                                        </p:tgtEl>
                                      </p:cMediaNode>
                                    </p:audio>
                                  </p:subTnLst>
                                </p:cTn>
                              </p:par>
                              <p:par>
                                <p:cTn id="17" presetID="31" presetClass="entr" presetSubtype="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1000" fill="hold"/>
                                        <p:tgtEl>
                                          <p:spTgt spid="2"/>
                                        </p:tgtEl>
                                        <p:attrNameLst>
                                          <p:attrName>ppt_w</p:attrName>
                                        </p:attrNameLst>
                                      </p:cBhvr>
                                      <p:tavLst>
                                        <p:tav tm="0">
                                          <p:val>
                                            <p:fltVal val="0"/>
                                          </p:val>
                                        </p:tav>
                                        <p:tav tm="100000">
                                          <p:val>
                                            <p:strVal val="#ppt_w"/>
                                          </p:val>
                                        </p:tav>
                                      </p:tavLst>
                                    </p:anim>
                                    <p:anim calcmode="lin" valueType="num">
                                      <p:cBhvr>
                                        <p:cTn id="20" dur="1000" fill="hold"/>
                                        <p:tgtEl>
                                          <p:spTgt spid="2"/>
                                        </p:tgtEl>
                                        <p:attrNameLst>
                                          <p:attrName>ppt_h</p:attrName>
                                        </p:attrNameLst>
                                      </p:cBhvr>
                                      <p:tavLst>
                                        <p:tav tm="0">
                                          <p:val>
                                            <p:fltVal val="0"/>
                                          </p:val>
                                        </p:tav>
                                        <p:tav tm="100000">
                                          <p:val>
                                            <p:strVal val="#ppt_h"/>
                                          </p:val>
                                        </p:tav>
                                      </p:tavLst>
                                    </p:anim>
                                    <p:anim calcmode="lin" valueType="num">
                                      <p:cBhvr>
                                        <p:cTn id="21" dur="1000" fill="hold"/>
                                        <p:tgtEl>
                                          <p:spTgt spid="2"/>
                                        </p:tgtEl>
                                        <p:attrNameLst>
                                          <p:attrName>style.rotation</p:attrName>
                                        </p:attrNameLst>
                                      </p:cBhvr>
                                      <p:tavLst>
                                        <p:tav tm="0">
                                          <p:val>
                                            <p:fltVal val="90"/>
                                          </p:val>
                                        </p:tav>
                                        <p:tav tm="100000">
                                          <p:val>
                                            <p:fltVal val="0"/>
                                          </p:val>
                                        </p:tav>
                                      </p:tavLst>
                                    </p:anim>
                                    <p:animEffect transition="in" filter="fade">
                                      <p:cBhvr>
                                        <p:cTn id="22"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23" fill="hold" display="0">
                  <p:stCondLst>
                    <p:cond delay="indefinite"/>
                  </p:stCondLst>
                  <p:endCondLst>
                    <p:cond evt="onStopAudio" delay="0">
                      <p:tgtEl>
                        <p:sldTgt/>
                      </p:tgtEl>
                    </p:cond>
                  </p:endCondLst>
                </p:cTn>
                <p:tgtEl>
                  <p:spTgt spid="15"/>
                </p:tgtEl>
              </p:cMediaNode>
            </p:audio>
            <p:seq concurrent="1" nextAc="seek">
              <p:cTn id="24" restart="whenNotActive" fill="hold" evtFilter="cancelBubble" nodeType="interactiveSeq">
                <p:stCondLst>
                  <p:cond evt="onClick" delay="0">
                    <p:tgtEl>
                      <p:spTgt spid="22"/>
                    </p:tgtEl>
                  </p:cond>
                </p:stCondLst>
                <p:endSync evt="end" delay="0">
                  <p:rtn val="all"/>
                </p:endSync>
                <p:childTnLst>
                  <p:par>
                    <p:cTn id="25" fill="hold">
                      <p:stCondLst>
                        <p:cond delay="0"/>
                      </p:stCondLst>
                      <p:childTnLst>
                        <p:par>
                          <p:cTn id="26" fill="hold">
                            <p:stCondLst>
                              <p:cond delay="0"/>
                            </p:stCondLst>
                            <p:childTnLst>
                              <p:par>
                                <p:cTn id="27" presetID="63" presetClass="path" presetSubtype="0" accel="50000" decel="50000" fill="hold" nodeType="clickEffect">
                                  <p:stCondLst>
                                    <p:cond delay="0"/>
                                  </p:stCondLst>
                                  <p:childTnLst>
                                    <p:animMotion origin="layout" path="M 2.08333E-7 -3.7037E-6 L 0.09714 -0.00601 " pathEditMode="relative" rAng="0" ptsTypes="AA">
                                      <p:cBhvr>
                                        <p:cTn id="28" dur="2000" fill="hold"/>
                                        <p:tgtEl>
                                          <p:spTgt spid="26"/>
                                        </p:tgtEl>
                                        <p:attrNameLst>
                                          <p:attrName>ppt_x</p:attrName>
                                          <p:attrName>ppt_y</p:attrName>
                                        </p:attrNameLst>
                                      </p:cBhvr>
                                      <p:rCtr x="4857" y="-301"/>
                                    </p:animMotion>
                                  </p:childTnLst>
                                  <p:subTnLst>
                                    <p:audio>
                                      <p:cMediaNode>
                                        <p:cTn display="0" masterRel="sameClick">
                                          <p:stCondLst>
                                            <p:cond evt="begin" delay="0">
                                              <p:tn val="27"/>
                                            </p:cond>
                                          </p:stCondLst>
                                          <p:endCondLst>
                                            <p:cond evt="onStopAudio" delay="0">
                                              <p:tgtEl>
                                                <p:sldTgt/>
                                              </p:tgtEl>
                                            </p:cond>
                                          </p:endCondLst>
                                        </p:cTn>
                                        <p:tgtEl>
                                          <p:sndTgt r:embed="rId5" name="yaaa (online-audio-converter.com).wav"/>
                                        </p:tgtEl>
                                      </p:cMediaNode>
                                    </p:audio>
                                  </p:subTnLst>
                                </p:cTn>
                              </p:par>
                            </p:childTnLst>
                          </p:cTn>
                        </p:par>
                      </p:childTnLst>
                    </p:cTn>
                  </p:par>
                </p:childTnLst>
              </p:cTn>
              <p:nextCondLst>
                <p:cond evt="onClick" delay="0">
                  <p:tgtEl>
                    <p:spTgt spid="22"/>
                  </p:tgtEl>
                </p:cond>
              </p:nextCondLst>
            </p:seq>
            <p:seq concurrent="1" nextAc="seek">
              <p:cTn id="29" restart="whenNotActive" fill="hold" evtFilter="cancelBubble" nodeType="interactiveSeq">
                <p:stCondLst>
                  <p:cond evt="onClick" delay="0">
                    <p:tgtEl>
                      <p:spTgt spid="19"/>
                    </p:tgtEl>
                  </p:cond>
                </p:stCondLst>
                <p:endSync evt="end" delay="0">
                  <p:rtn val="all"/>
                </p:endSync>
                <p:childTnLst>
                  <p:par>
                    <p:cTn id="30" fill="hold">
                      <p:stCondLst>
                        <p:cond delay="0"/>
                      </p:stCondLst>
                      <p:childTnLst>
                        <p:par>
                          <p:cTn id="31" fill="hold">
                            <p:stCondLst>
                              <p:cond delay="0"/>
                            </p:stCondLst>
                            <p:childTnLst>
                              <p:par>
                                <p:cTn id="32" presetID="35" presetClass="path" presetSubtype="0" accel="50000" decel="50000" fill="hold" nodeType="clickEffect">
                                  <p:stCondLst>
                                    <p:cond delay="0"/>
                                  </p:stCondLst>
                                  <p:childTnLst>
                                    <p:animMotion origin="layout" path="M 2.08333E-7 -3.7037E-6 L -0.09714 -0.00601 " pathEditMode="relative" rAng="0" ptsTypes="AA">
                                      <p:cBhvr>
                                        <p:cTn id="33" dur="2000" fill="hold"/>
                                        <p:tgtEl>
                                          <p:spTgt spid="26"/>
                                        </p:tgtEl>
                                        <p:attrNameLst>
                                          <p:attrName>ppt_x</p:attrName>
                                          <p:attrName>ppt_y</p:attrName>
                                        </p:attrNameLst>
                                      </p:cBhvr>
                                      <p:rCtr x="-4857" y="-301"/>
                                    </p:animMotion>
                                  </p:childTnLst>
                                  <p:subTnLst>
                                    <p:audio>
                                      <p:cMediaNode>
                                        <p:cTn display="0" masterRel="sameClick">
                                          <p:stCondLst>
                                            <p:cond evt="begin" delay="0">
                                              <p:tn val="32"/>
                                            </p:cond>
                                          </p:stCondLst>
                                          <p:endCondLst>
                                            <p:cond evt="onStopAudio" delay="0">
                                              <p:tgtEl>
                                                <p:sldTgt/>
                                              </p:tgtEl>
                                            </p:cond>
                                          </p:endCondLst>
                                        </p:cTn>
                                        <p:tgtEl>
                                          <p:sndTgt r:embed="rId5" name="yaaa (online-audio-converter.com).wav"/>
                                        </p:tgtEl>
                                      </p:cMediaNode>
                                    </p:audio>
                                  </p:subTnLst>
                                </p:cTn>
                              </p:par>
                            </p:childTnLst>
                          </p:cTn>
                        </p:par>
                      </p:childTnLst>
                    </p:cTn>
                  </p:par>
                </p:childTnLst>
              </p:cTn>
              <p:nextCondLst>
                <p:cond evt="onClick" delay="0">
                  <p:tgtEl>
                    <p:spTgt spid="19"/>
                  </p:tgtEl>
                </p:cond>
              </p:nextCondLst>
            </p:seq>
            <p:seq concurrent="1" nextAc="seek">
              <p:cTn id="34" restart="whenNotActive" fill="hold" evtFilter="cancelBubble" nodeType="interactiveSeq">
                <p:stCondLst>
                  <p:cond evt="onClick" delay="0">
                    <p:tgtEl>
                      <p:spTgt spid="29"/>
                    </p:tgtEl>
                  </p:cond>
                </p:stCondLst>
                <p:endSync evt="end" delay="0">
                  <p:rtn val="all"/>
                </p:endSync>
                <p:childTnLst>
                  <p:par>
                    <p:cTn id="35" fill="hold">
                      <p:stCondLst>
                        <p:cond delay="0"/>
                      </p:stCondLst>
                      <p:childTnLst>
                        <p:par>
                          <p:cTn id="36" fill="hold">
                            <p:stCondLst>
                              <p:cond delay="0"/>
                            </p:stCondLst>
                            <p:childTnLst>
                              <p:par>
                                <p:cTn id="37" presetID="53" presetClass="entr" presetSubtype="16" fill="hold" grpId="0" nodeType="clickEffect">
                                  <p:stCondLst>
                                    <p:cond delay="0"/>
                                  </p:stCondLst>
                                  <p:childTnLst>
                                    <p:set>
                                      <p:cBhvr>
                                        <p:cTn id="38" dur="1" fill="hold">
                                          <p:stCondLst>
                                            <p:cond delay="0"/>
                                          </p:stCondLst>
                                        </p:cTn>
                                        <p:tgtEl>
                                          <p:spTgt spid="30"/>
                                        </p:tgtEl>
                                        <p:attrNameLst>
                                          <p:attrName>style.visibility</p:attrName>
                                        </p:attrNameLst>
                                      </p:cBhvr>
                                      <p:to>
                                        <p:strVal val="visible"/>
                                      </p:to>
                                    </p:set>
                                    <p:anim calcmode="lin" valueType="num">
                                      <p:cBhvr>
                                        <p:cTn id="39" dur="500" fill="hold"/>
                                        <p:tgtEl>
                                          <p:spTgt spid="30"/>
                                        </p:tgtEl>
                                        <p:attrNameLst>
                                          <p:attrName>ppt_w</p:attrName>
                                        </p:attrNameLst>
                                      </p:cBhvr>
                                      <p:tavLst>
                                        <p:tav tm="0">
                                          <p:val>
                                            <p:fltVal val="0"/>
                                          </p:val>
                                        </p:tav>
                                        <p:tav tm="100000">
                                          <p:val>
                                            <p:strVal val="#ppt_w"/>
                                          </p:val>
                                        </p:tav>
                                      </p:tavLst>
                                    </p:anim>
                                    <p:anim calcmode="lin" valueType="num">
                                      <p:cBhvr>
                                        <p:cTn id="40" dur="500" fill="hold"/>
                                        <p:tgtEl>
                                          <p:spTgt spid="30"/>
                                        </p:tgtEl>
                                        <p:attrNameLst>
                                          <p:attrName>ppt_h</p:attrName>
                                        </p:attrNameLst>
                                      </p:cBhvr>
                                      <p:tavLst>
                                        <p:tav tm="0">
                                          <p:val>
                                            <p:fltVal val="0"/>
                                          </p:val>
                                        </p:tav>
                                        <p:tav tm="100000">
                                          <p:val>
                                            <p:strVal val="#ppt_h"/>
                                          </p:val>
                                        </p:tav>
                                      </p:tavLst>
                                    </p:anim>
                                    <p:animEffect transition="in" filter="fade">
                                      <p:cBhvr>
                                        <p:cTn id="41" dur="500"/>
                                        <p:tgtEl>
                                          <p:spTgt spid="30"/>
                                        </p:tgtEl>
                                      </p:cBhvr>
                                    </p:animEffect>
                                  </p:childTnLst>
                                  <p:subTnLst>
                                    <p:audio>
                                      <p:cMediaNode>
                                        <p:cTn display="0" masterRel="sameClick">
                                          <p:stCondLst>
                                            <p:cond evt="begin" delay="0">
                                              <p:tn val="37"/>
                                            </p:cond>
                                          </p:stCondLst>
                                          <p:endCondLst>
                                            <p:cond evt="onStopAudio" delay="0">
                                              <p:tgtEl>
                                                <p:sldTgt/>
                                              </p:tgtEl>
                                            </p:cond>
                                          </p:endCondLst>
                                        </p:cTn>
                                        <p:tgtEl>
                                          <p:sndTgt r:embed="rId6" name="applause.wav"/>
                                        </p:tgtEl>
                                      </p:cMediaNode>
                                    </p:audio>
                                  </p:subTnLst>
                                </p:cTn>
                              </p:par>
                            </p:childTnLst>
                          </p:cTn>
                        </p:par>
                      </p:childTnLst>
                    </p:cTn>
                  </p:par>
                </p:childTnLst>
              </p:cTn>
              <p:nextCondLst>
                <p:cond evt="onClick" delay="0">
                  <p:tgtEl>
                    <p:spTgt spid="29"/>
                  </p:tgtEl>
                </p:cond>
              </p:nextCondLst>
            </p:seq>
            <p:seq concurrent="1" nextAc="seek">
              <p:cTn id="42" restart="whenNotActive" fill="hold" evtFilter="cancelBubble" nodeType="interactiveSeq">
                <p:stCondLst>
                  <p:cond evt="onClick" delay="0">
                    <p:tgtEl>
                      <p:spTgt spid="49"/>
                    </p:tgtEl>
                  </p:cond>
                </p:stCondLst>
                <p:endSync evt="end" delay="0">
                  <p:rtn val="all"/>
                </p:endSync>
                <p:childTnLst>
                  <p:par>
                    <p:cTn id="43" fill="hold">
                      <p:stCondLst>
                        <p:cond delay="0"/>
                      </p:stCondLst>
                      <p:childTnLst>
                        <p:par>
                          <p:cTn id="44" fill="hold">
                            <p:stCondLst>
                              <p:cond delay="0"/>
                            </p:stCondLst>
                            <p:childTnLst>
                              <p:par>
                                <p:cTn id="45" presetID="1" presetClass="entr" presetSubtype="0" fill="hold" grpId="0" nodeType="afterEffect">
                                  <p:stCondLst>
                                    <p:cond delay="1000"/>
                                  </p:stCondLst>
                                  <p:childTnLst>
                                    <p:set>
                                      <p:cBhvr>
                                        <p:cTn id="46"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7" name="beep.wav"/>
                                        </p:tgtEl>
                                      </p:cMediaNode>
                                    </p:audio>
                                  </p:subTnLst>
                                </p:cTn>
                              </p:par>
                            </p:childTnLst>
                          </p:cTn>
                        </p:par>
                        <p:par>
                          <p:cTn id="47" fill="hold">
                            <p:stCondLst>
                              <p:cond delay="1000"/>
                            </p:stCondLst>
                            <p:childTnLst>
                              <p:par>
                                <p:cTn id="48" presetID="1" presetClass="entr" presetSubtype="0" fill="hold" grpId="0" nodeType="afterEffect">
                                  <p:stCondLst>
                                    <p:cond delay="1000"/>
                                  </p:stCondLst>
                                  <p:childTnLst>
                                    <p:set>
                                      <p:cBhvr>
                                        <p:cTn id="49"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48"/>
                                            </p:cond>
                                          </p:stCondLst>
                                          <p:endCondLst>
                                            <p:cond evt="onStopAudio" delay="0">
                                              <p:tgtEl>
                                                <p:sldTgt/>
                                              </p:tgtEl>
                                            </p:cond>
                                          </p:endCondLst>
                                        </p:cTn>
                                        <p:tgtEl>
                                          <p:sndTgt r:embed="rId7" name="beep.wav"/>
                                        </p:tgtEl>
                                      </p:cMediaNode>
                                    </p:audio>
                                  </p:subTnLst>
                                </p:cTn>
                              </p:par>
                            </p:childTnLst>
                          </p:cTn>
                        </p:par>
                        <p:par>
                          <p:cTn id="50" fill="hold">
                            <p:stCondLst>
                              <p:cond delay="2000"/>
                            </p:stCondLst>
                            <p:childTnLst>
                              <p:par>
                                <p:cTn id="51" presetID="1" presetClass="entr" presetSubtype="0" fill="hold" grpId="0" nodeType="afterEffect">
                                  <p:stCondLst>
                                    <p:cond delay="1000"/>
                                  </p:stCondLst>
                                  <p:childTnLst>
                                    <p:set>
                                      <p:cBhvr>
                                        <p:cTn id="52"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51"/>
                                            </p:cond>
                                          </p:stCondLst>
                                          <p:endCondLst>
                                            <p:cond evt="onStopAudio" delay="0">
                                              <p:tgtEl>
                                                <p:sldTgt/>
                                              </p:tgtEl>
                                            </p:cond>
                                          </p:endCondLst>
                                        </p:cTn>
                                        <p:tgtEl>
                                          <p:sndTgt r:embed="rId7" name="beep.wav"/>
                                        </p:tgtEl>
                                      </p:cMediaNode>
                                    </p:audio>
                                  </p:subTnLst>
                                </p:cTn>
                              </p:par>
                            </p:childTnLst>
                          </p:cTn>
                        </p:par>
                        <p:par>
                          <p:cTn id="53" fill="hold">
                            <p:stCondLst>
                              <p:cond delay="3000"/>
                            </p:stCondLst>
                            <p:childTnLst>
                              <p:par>
                                <p:cTn id="54" presetID="1" presetClass="entr" presetSubtype="0" fill="hold" grpId="0" nodeType="afterEffect">
                                  <p:stCondLst>
                                    <p:cond delay="1000"/>
                                  </p:stCondLst>
                                  <p:childTnLst>
                                    <p:set>
                                      <p:cBhvr>
                                        <p:cTn id="55" dur="1" fill="hold">
                                          <p:stCondLst>
                                            <p:cond delay="0"/>
                                          </p:stCondLst>
                                        </p:cTn>
                                        <p:tgtEl>
                                          <p:spTgt spid="70"/>
                                        </p:tgtEl>
                                        <p:attrNameLst>
                                          <p:attrName>style.visibility</p:attrName>
                                        </p:attrNameLst>
                                      </p:cBhvr>
                                      <p:to>
                                        <p:strVal val="visible"/>
                                      </p:to>
                                    </p:set>
                                  </p:childTnLst>
                                  <p:subTnLst>
                                    <p:audio>
                                      <p:cMediaNode>
                                        <p:cTn display="0" masterRel="sameClick">
                                          <p:stCondLst>
                                            <p:cond evt="begin" delay="0">
                                              <p:tn val="54"/>
                                            </p:cond>
                                          </p:stCondLst>
                                          <p:endCondLst>
                                            <p:cond evt="onStopAudio" delay="0">
                                              <p:tgtEl>
                                                <p:sldTgt/>
                                              </p:tgtEl>
                                            </p:cond>
                                          </p:endCondLst>
                                        </p:cTn>
                                        <p:tgtEl>
                                          <p:sndTgt r:embed="rId7" name="beep.wav"/>
                                        </p:tgtEl>
                                      </p:cMediaNode>
                                    </p:audio>
                                  </p:subTnLst>
                                </p:cTn>
                              </p:par>
                            </p:childTnLst>
                          </p:cTn>
                        </p:par>
                        <p:par>
                          <p:cTn id="56" fill="hold">
                            <p:stCondLst>
                              <p:cond delay="4000"/>
                            </p:stCondLst>
                            <p:childTnLst>
                              <p:par>
                                <p:cTn id="57" presetID="1" presetClass="entr" presetSubtype="0" fill="hold" grpId="0" nodeType="afterEffect">
                                  <p:stCondLst>
                                    <p:cond delay="1000"/>
                                  </p:stCondLst>
                                  <p:childTnLst>
                                    <p:set>
                                      <p:cBhvr>
                                        <p:cTn id="58" dur="1" fill="hold">
                                          <p:stCondLst>
                                            <p:cond delay="0"/>
                                          </p:stCondLst>
                                        </p:cTn>
                                        <p:tgtEl>
                                          <p:spTgt spid="71"/>
                                        </p:tgtEl>
                                        <p:attrNameLst>
                                          <p:attrName>style.visibility</p:attrName>
                                        </p:attrNameLst>
                                      </p:cBhvr>
                                      <p:to>
                                        <p:strVal val="visible"/>
                                      </p:to>
                                    </p:set>
                                  </p:childTnLst>
                                  <p:subTnLst>
                                    <p:audio>
                                      <p:cMediaNode>
                                        <p:cTn display="0" masterRel="sameClick">
                                          <p:stCondLst>
                                            <p:cond evt="begin" delay="0">
                                              <p:tn val="57"/>
                                            </p:cond>
                                          </p:stCondLst>
                                          <p:endCondLst>
                                            <p:cond evt="onStopAudio" delay="0">
                                              <p:tgtEl>
                                                <p:sldTgt/>
                                              </p:tgtEl>
                                            </p:cond>
                                          </p:endCondLst>
                                        </p:cTn>
                                        <p:tgtEl>
                                          <p:sndTgt r:embed="rId7" name="beep.wav"/>
                                        </p:tgtEl>
                                      </p:cMediaNode>
                                    </p:audio>
                                  </p:subTnLst>
                                </p:cTn>
                              </p:par>
                            </p:childTnLst>
                          </p:cTn>
                        </p:par>
                        <p:par>
                          <p:cTn id="59" fill="hold">
                            <p:stCondLst>
                              <p:cond delay="5000"/>
                            </p:stCondLst>
                            <p:childTnLst>
                              <p:par>
                                <p:cTn id="60" presetID="1" presetClass="entr" presetSubtype="0" fill="hold" grpId="0" nodeType="afterEffect">
                                  <p:stCondLst>
                                    <p:cond delay="1000"/>
                                  </p:stCondLst>
                                  <p:childTnLst>
                                    <p:set>
                                      <p:cBhvr>
                                        <p:cTn id="61" dur="1" fill="hold">
                                          <p:stCondLst>
                                            <p:cond delay="0"/>
                                          </p:stCondLst>
                                        </p:cTn>
                                        <p:tgtEl>
                                          <p:spTgt spid="72"/>
                                        </p:tgtEl>
                                        <p:attrNameLst>
                                          <p:attrName>style.visibility</p:attrName>
                                        </p:attrNameLst>
                                      </p:cBhvr>
                                      <p:to>
                                        <p:strVal val="visible"/>
                                      </p:to>
                                    </p:set>
                                  </p:childTnLst>
                                  <p:subTnLst>
                                    <p:audio>
                                      <p:cMediaNode>
                                        <p:cTn display="0" masterRel="sameClick">
                                          <p:stCondLst>
                                            <p:cond evt="begin" delay="0">
                                              <p:tn val="60"/>
                                            </p:cond>
                                          </p:stCondLst>
                                          <p:endCondLst>
                                            <p:cond evt="onStopAudio" delay="0">
                                              <p:tgtEl>
                                                <p:sldTgt/>
                                              </p:tgtEl>
                                            </p:cond>
                                          </p:endCondLst>
                                        </p:cTn>
                                        <p:tgtEl>
                                          <p:sndTgt r:embed="rId7" name="beep.wav"/>
                                        </p:tgtEl>
                                      </p:cMediaNode>
                                    </p:audio>
                                  </p:subTnLst>
                                </p:cTn>
                              </p:par>
                            </p:childTnLst>
                          </p:cTn>
                        </p:par>
                        <p:par>
                          <p:cTn id="62" fill="hold">
                            <p:stCondLst>
                              <p:cond delay="6000"/>
                            </p:stCondLst>
                            <p:childTnLst>
                              <p:par>
                                <p:cTn id="63" presetID="1" presetClass="entr" presetSubtype="0" fill="hold" grpId="0" nodeType="afterEffect">
                                  <p:stCondLst>
                                    <p:cond delay="1000"/>
                                  </p:stCondLst>
                                  <p:childTnLst>
                                    <p:set>
                                      <p:cBhvr>
                                        <p:cTn id="64" dur="1" fill="hold">
                                          <p:stCondLst>
                                            <p:cond delay="0"/>
                                          </p:stCondLst>
                                        </p:cTn>
                                        <p:tgtEl>
                                          <p:spTgt spid="73"/>
                                        </p:tgtEl>
                                        <p:attrNameLst>
                                          <p:attrName>style.visibility</p:attrName>
                                        </p:attrNameLst>
                                      </p:cBhvr>
                                      <p:to>
                                        <p:strVal val="visible"/>
                                      </p:to>
                                    </p:set>
                                  </p:childTnLst>
                                  <p:subTnLst>
                                    <p:audio>
                                      <p:cMediaNode>
                                        <p:cTn display="0" masterRel="sameClick">
                                          <p:stCondLst>
                                            <p:cond evt="begin" delay="0">
                                              <p:tn val="63"/>
                                            </p:cond>
                                          </p:stCondLst>
                                          <p:endCondLst>
                                            <p:cond evt="onStopAudio" delay="0">
                                              <p:tgtEl>
                                                <p:sldTgt/>
                                              </p:tgtEl>
                                            </p:cond>
                                          </p:endCondLst>
                                        </p:cTn>
                                        <p:tgtEl>
                                          <p:sndTgt r:embed="rId7" name="beep.wav"/>
                                        </p:tgtEl>
                                      </p:cMediaNode>
                                    </p:audio>
                                  </p:subTnLst>
                                </p:cTn>
                              </p:par>
                            </p:childTnLst>
                          </p:cTn>
                        </p:par>
                        <p:par>
                          <p:cTn id="65" fill="hold">
                            <p:stCondLst>
                              <p:cond delay="7000"/>
                            </p:stCondLst>
                            <p:childTnLst>
                              <p:par>
                                <p:cTn id="66" presetID="1" presetClass="entr" presetSubtype="0" fill="hold" grpId="0" nodeType="afterEffect">
                                  <p:stCondLst>
                                    <p:cond delay="1000"/>
                                  </p:stCondLst>
                                  <p:childTnLst>
                                    <p:set>
                                      <p:cBhvr>
                                        <p:cTn id="67" dur="1" fill="hold">
                                          <p:stCondLst>
                                            <p:cond delay="0"/>
                                          </p:stCondLst>
                                        </p:cTn>
                                        <p:tgtEl>
                                          <p:spTgt spid="74"/>
                                        </p:tgtEl>
                                        <p:attrNameLst>
                                          <p:attrName>style.visibility</p:attrName>
                                        </p:attrNameLst>
                                      </p:cBhvr>
                                      <p:to>
                                        <p:strVal val="visible"/>
                                      </p:to>
                                    </p:set>
                                  </p:childTnLst>
                                  <p:subTnLst>
                                    <p:audio>
                                      <p:cMediaNode>
                                        <p:cTn display="0" masterRel="sameClick">
                                          <p:stCondLst>
                                            <p:cond evt="begin" delay="0">
                                              <p:tn val="66"/>
                                            </p:cond>
                                          </p:stCondLst>
                                          <p:endCondLst>
                                            <p:cond evt="onStopAudio" delay="0">
                                              <p:tgtEl>
                                                <p:sldTgt/>
                                              </p:tgtEl>
                                            </p:cond>
                                          </p:endCondLst>
                                        </p:cTn>
                                        <p:tgtEl>
                                          <p:sndTgt r:embed="rId7" name="beep.wav"/>
                                        </p:tgtEl>
                                      </p:cMediaNode>
                                    </p:audio>
                                  </p:subTnLst>
                                </p:cTn>
                              </p:par>
                            </p:childTnLst>
                          </p:cTn>
                        </p:par>
                        <p:par>
                          <p:cTn id="68" fill="hold">
                            <p:stCondLst>
                              <p:cond delay="8000"/>
                            </p:stCondLst>
                            <p:childTnLst>
                              <p:par>
                                <p:cTn id="69" presetID="1" presetClass="entr" presetSubtype="0" fill="hold" grpId="0" nodeType="afterEffect">
                                  <p:stCondLst>
                                    <p:cond delay="1000"/>
                                  </p:stCondLst>
                                  <p:childTnLst>
                                    <p:set>
                                      <p:cBhvr>
                                        <p:cTn id="70" dur="1" fill="hold">
                                          <p:stCondLst>
                                            <p:cond delay="0"/>
                                          </p:stCondLst>
                                        </p:cTn>
                                        <p:tgtEl>
                                          <p:spTgt spid="75"/>
                                        </p:tgtEl>
                                        <p:attrNameLst>
                                          <p:attrName>style.visibility</p:attrName>
                                        </p:attrNameLst>
                                      </p:cBhvr>
                                      <p:to>
                                        <p:strVal val="visible"/>
                                      </p:to>
                                    </p:set>
                                  </p:childTnLst>
                                  <p:subTnLst>
                                    <p:audio>
                                      <p:cMediaNode>
                                        <p:cTn display="0" masterRel="sameClick">
                                          <p:stCondLst>
                                            <p:cond evt="begin" delay="0">
                                              <p:tn val="69"/>
                                            </p:cond>
                                          </p:stCondLst>
                                          <p:endCondLst>
                                            <p:cond evt="onStopAudio" delay="0">
                                              <p:tgtEl>
                                                <p:sldTgt/>
                                              </p:tgtEl>
                                            </p:cond>
                                          </p:endCondLst>
                                        </p:cTn>
                                        <p:tgtEl>
                                          <p:sndTgt r:embed="rId7" name="beep.wav"/>
                                        </p:tgtEl>
                                      </p:cMediaNode>
                                    </p:audio>
                                  </p:subTnLst>
                                </p:cTn>
                              </p:par>
                            </p:childTnLst>
                          </p:cTn>
                        </p:par>
                        <p:par>
                          <p:cTn id="71" fill="hold">
                            <p:stCondLst>
                              <p:cond delay="9000"/>
                            </p:stCondLst>
                            <p:childTnLst>
                              <p:par>
                                <p:cTn id="72" presetID="1" presetClass="entr" presetSubtype="0" fill="hold" grpId="0" nodeType="afterEffect">
                                  <p:stCondLst>
                                    <p:cond delay="1000"/>
                                  </p:stCondLst>
                                  <p:childTnLst>
                                    <p:set>
                                      <p:cBhvr>
                                        <p:cTn id="73" dur="1" fill="hold">
                                          <p:stCondLst>
                                            <p:cond delay="0"/>
                                          </p:stCondLst>
                                        </p:cTn>
                                        <p:tgtEl>
                                          <p:spTgt spid="76"/>
                                        </p:tgtEl>
                                        <p:attrNameLst>
                                          <p:attrName>style.visibility</p:attrName>
                                        </p:attrNameLst>
                                      </p:cBhvr>
                                      <p:to>
                                        <p:strVal val="visible"/>
                                      </p:to>
                                    </p:set>
                                  </p:childTnLst>
                                  <p:subTnLst>
                                    <p:audio>
                                      <p:cMediaNode>
                                        <p:cTn display="0" masterRel="sameClick">
                                          <p:stCondLst>
                                            <p:cond evt="begin" delay="0">
                                              <p:tn val="72"/>
                                            </p:cond>
                                          </p:stCondLst>
                                          <p:endCondLst>
                                            <p:cond evt="onStopAudio" delay="0">
                                              <p:tgtEl>
                                                <p:sldTgt/>
                                              </p:tgtEl>
                                            </p:cond>
                                          </p:endCondLst>
                                        </p:cTn>
                                        <p:tgtEl>
                                          <p:sndTgt r:embed="rId7" name="beep.wav"/>
                                        </p:tgtEl>
                                      </p:cMediaNode>
                                    </p:audio>
                                  </p:subTnLst>
                                </p:cTn>
                              </p:par>
                            </p:childTnLst>
                          </p:cTn>
                        </p:par>
                        <p:par>
                          <p:cTn id="74" fill="hold">
                            <p:stCondLst>
                              <p:cond delay="10000"/>
                            </p:stCondLst>
                            <p:childTnLst>
                              <p:par>
                                <p:cTn id="75" presetID="1" presetClass="entr" presetSubtype="0" fill="hold" grpId="0" nodeType="afterEffect">
                                  <p:stCondLst>
                                    <p:cond delay="1000"/>
                                  </p:stCondLst>
                                  <p:childTnLst>
                                    <p:set>
                                      <p:cBhvr>
                                        <p:cTn id="76" dur="1" fill="hold">
                                          <p:stCondLst>
                                            <p:cond delay="0"/>
                                          </p:stCondLst>
                                        </p:cTn>
                                        <p:tgtEl>
                                          <p:spTgt spid="77"/>
                                        </p:tgtEl>
                                        <p:attrNameLst>
                                          <p:attrName>style.visibility</p:attrName>
                                        </p:attrNameLst>
                                      </p:cBhvr>
                                      <p:to>
                                        <p:strVal val="visible"/>
                                      </p:to>
                                    </p:set>
                                  </p:childTnLst>
                                  <p:subTnLst>
                                    <p:audio>
                                      <p:cMediaNode>
                                        <p:cTn display="0" masterRel="sameClick">
                                          <p:stCondLst>
                                            <p:cond evt="begin" delay="0">
                                              <p:tn val="75"/>
                                            </p:cond>
                                          </p:stCondLst>
                                          <p:endCondLst>
                                            <p:cond evt="onStopAudio" delay="0">
                                              <p:tgtEl>
                                                <p:sldTgt/>
                                              </p:tgtEl>
                                            </p:cond>
                                          </p:endCondLst>
                                        </p:cTn>
                                        <p:tgtEl>
                                          <p:sndTgt r:embed="rId7" name="beep.wav"/>
                                        </p:tgtEl>
                                      </p:cMediaNode>
                                    </p:audio>
                                  </p:subTnLst>
                                </p:cTn>
                              </p:par>
                            </p:childTnLst>
                          </p:cTn>
                        </p:par>
                        <p:par>
                          <p:cTn id="77" fill="hold">
                            <p:stCondLst>
                              <p:cond delay="11000"/>
                            </p:stCondLst>
                            <p:childTnLst>
                              <p:par>
                                <p:cTn id="78" presetID="1" presetClass="entr" presetSubtype="0" fill="hold" grpId="0" nodeType="afterEffect">
                                  <p:stCondLst>
                                    <p:cond delay="1000"/>
                                  </p:stCondLst>
                                  <p:childTnLst>
                                    <p:set>
                                      <p:cBhvr>
                                        <p:cTn id="79" dur="1" fill="hold">
                                          <p:stCondLst>
                                            <p:cond delay="0"/>
                                          </p:stCondLst>
                                        </p:cTn>
                                        <p:tgtEl>
                                          <p:spTgt spid="78"/>
                                        </p:tgtEl>
                                        <p:attrNameLst>
                                          <p:attrName>style.visibility</p:attrName>
                                        </p:attrNameLst>
                                      </p:cBhvr>
                                      <p:to>
                                        <p:strVal val="visible"/>
                                      </p:to>
                                    </p:set>
                                  </p:childTnLst>
                                  <p:subTnLst>
                                    <p:audio>
                                      <p:cMediaNode>
                                        <p:cTn display="0" masterRel="sameClick">
                                          <p:stCondLst>
                                            <p:cond evt="begin" delay="0">
                                              <p:tn val="78"/>
                                            </p:cond>
                                          </p:stCondLst>
                                          <p:endCondLst>
                                            <p:cond evt="onStopAudio" delay="0">
                                              <p:tgtEl>
                                                <p:sldTgt/>
                                              </p:tgtEl>
                                            </p:cond>
                                          </p:endCondLst>
                                        </p:cTn>
                                        <p:tgtEl>
                                          <p:sndTgt r:embed="rId7" name="beep.wav"/>
                                        </p:tgtEl>
                                      </p:cMediaNode>
                                    </p:audio>
                                  </p:subTnLst>
                                </p:cTn>
                              </p:par>
                            </p:childTnLst>
                          </p:cTn>
                        </p:par>
                        <p:par>
                          <p:cTn id="80" fill="hold">
                            <p:stCondLst>
                              <p:cond delay="12000"/>
                            </p:stCondLst>
                            <p:childTnLst>
                              <p:par>
                                <p:cTn id="81" presetID="1" presetClass="entr" presetSubtype="0" fill="hold" grpId="0" nodeType="afterEffect">
                                  <p:stCondLst>
                                    <p:cond delay="1000"/>
                                  </p:stCondLst>
                                  <p:childTnLst>
                                    <p:set>
                                      <p:cBhvr>
                                        <p:cTn id="82" dur="1" fill="hold">
                                          <p:stCondLst>
                                            <p:cond delay="0"/>
                                          </p:stCondLst>
                                        </p:cTn>
                                        <p:tgtEl>
                                          <p:spTgt spid="79"/>
                                        </p:tgtEl>
                                        <p:attrNameLst>
                                          <p:attrName>style.visibility</p:attrName>
                                        </p:attrNameLst>
                                      </p:cBhvr>
                                      <p:to>
                                        <p:strVal val="visible"/>
                                      </p:to>
                                    </p:set>
                                  </p:childTnLst>
                                  <p:subTnLst>
                                    <p:audio>
                                      <p:cMediaNode>
                                        <p:cTn display="0" masterRel="sameClick">
                                          <p:stCondLst>
                                            <p:cond evt="begin" delay="0">
                                              <p:tn val="81"/>
                                            </p:cond>
                                          </p:stCondLst>
                                          <p:endCondLst>
                                            <p:cond evt="onStopAudio" delay="0">
                                              <p:tgtEl>
                                                <p:sldTgt/>
                                              </p:tgtEl>
                                            </p:cond>
                                          </p:endCondLst>
                                        </p:cTn>
                                        <p:tgtEl>
                                          <p:sndTgt r:embed="rId7" name="beep.wav"/>
                                        </p:tgtEl>
                                      </p:cMediaNode>
                                    </p:audio>
                                  </p:subTnLst>
                                </p:cTn>
                              </p:par>
                            </p:childTnLst>
                          </p:cTn>
                        </p:par>
                        <p:par>
                          <p:cTn id="83" fill="hold">
                            <p:stCondLst>
                              <p:cond delay="13000"/>
                            </p:stCondLst>
                            <p:childTnLst>
                              <p:par>
                                <p:cTn id="84" presetID="1" presetClass="entr" presetSubtype="0" fill="hold" grpId="0" nodeType="afterEffect">
                                  <p:stCondLst>
                                    <p:cond delay="1000"/>
                                  </p:stCondLst>
                                  <p:childTnLst>
                                    <p:set>
                                      <p:cBhvr>
                                        <p:cTn id="85" dur="1" fill="hold">
                                          <p:stCondLst>
                                            <p:cond delay="0"/>
                                          </p:stCondLst>
                                        </p:cTn>
                                        <p:tgtEl>
                                          <p:spTgt spid="80"/>
                                        </p:tgtEl>
                                        <p:attrNameLst>
                                          <p:attrName>style.visibility</p:attrName>
                                        </p:attrNameLst>
                                      </p:cBhvr>
                                      <p:to>
                                        <p:strVal val="visible"/>
                                      </p:to>
                                    </p:set>
                                  </p:childTnLst>
                                  <p:subTnLst>
                                    <p:audio>
                                      <p:cMediaNode>
                                        <p:cTn display="0" masterRel="sameClick">
                                          <p:stCondLst>
                                            <p:cond evt="begin" delay="0">
                                              <p:tn val="84"/>
                                            </p:cond>
                                          </p:stCondLst>
                                          <p:endCondLst>
                                            <p:cond evt="onStopAudio" delay="0">
                                              <p:tgtEl>
                                                <p:sldTgt/>
                                              </p:tgtEl>
                                            </p:cond>
                                          </p:endCondLst>
                                        </p:cTn>
                                        <p:tgtEl>
                                          <p:sndTgt r:embed="rId7" name="beep.wav"/>
                                        </p:tgtEl>
                                      </p:cMediaNode>
                                    </p:audio>
                                  </p:subTnLst>
                                </p:cTn>
                              </p:par>
                            </p:childTnLst>
                          </p:cTn>
                        </p:par>
                        <p:par>
                          <p:cTn id="86" fill="hold">
                            <p:stCondLst>
                              <p:cond delay="14000"/>
                            </p:stCondLst>
                            <p:childTnLst>
                              <p:par>
                                <p:cTn id="87" presetID="1" presetClass="entr" presetSubtype="0" fill="hold" grpId="0" nodeType="afterEffect">
                                  <p:stCondLst>
                                    <p:cond delay="1000"/>
                                  </p:stCondLst>
                                  <p:childTnLst>
                                    <p:set>
                                      <p:cBhvr>
                                        <p:cTn id="88" dur="1" fill="hold">
                                          <p:stCondLst>
                                            <p:cond delay="0"/>
                                          </p:stCondLst>
                                        </p:cTn>
                                        <p:tgtEl>
                                          <p:spTgt spid="81"/>
                                        </p:tgtEl>
                                        <p:attrNameLst>
                                          <p:attrName>style.visibility</p:attrName>
                                        </p:attrNameLst>
                                      </p:cBhvr>
                                      <p:to>
                                        <p:strVal val="visible"/>
                                      </p:to>
                                    </p:set>
                                  </p:childTnLst>
                                  <p:subTnLst>
                                    <p:audio>
                                      <p:cMediaNode>
                                        <p:cTn display="0" masterRel="sameClick">
                                          <p:stCondLst>
                                            <p:cond evt="begin" delay="0">
                                              <p:tn val="87"/>
                                            </p:cond>
                                          </p:stCondLst>
                                          <p:endCondLst>
                                            <p:cond evt="onStopAudio" delay="0">
                                              <p:tgtEl>
                                                <p:sldTgt/>
                                              </p:tgtEl>
                                            </p:cond>
                                          </p:endCondLst>
                                        </p:cTn>
                                        <p:tgtEl>
                                          <p:sndTgt r:embed="rId7" name="beep.wav"/>
                                        </p:tgtEl>
                                      </p:cMediaNode>
                                    </p:audio>
                                  </p:subTnLst>
                                </p:cTn>
                              </p:par>
                            </p:childTnLst>
                          </p:cTn>
                        </p:par>
                        <p:par>
                          <p:cTn id="89" fill="hold">
                            <p:stCondLst>
                              <p:cond delay="15000"/>
                            </p:stCondLst>
                            <p:childTnLst>
                              <p:par>
                                <p:cTn id="90" presetID="1" presetClass="entr" presetSubtype="0" fill="hold" grpId="0" nodeType="afterEffect">
                                  <p:stCondLst>
                                    <p:cond delay="1000"/>
                                  </p:stCondLst>
                                  <p:childTnLst>
                                    <p:set>
                                      <p:cBhvr>
                                        <p:cTn id="91" dur="1" fill="hold">
                                          <p:stCondLst>
                                            <p:cond delay="0"/>
                                          </p:stCondLst>
                                        </p:cTn>
                                        <p:tgtEl>
                                          <p:spTgt spid="82"/>
                                        </p:tgtEl>
                                        <p:attrNameLst>
                                          <p:attrName>style.visibility</p:attrName>
                                        </p:attrNameLst>
                                      </p:cBhvr>
                                      <p:to>
                                        <p:strVal val="visible"/>
                                      </p:to>
                                    </p:set>
                                  </p:childTnLst>
                                  <p:subTnLst>
                                    <p:audio>
                                      <p:cMediaNode>
                                        <p:cTn display="0" masterRel="sameClick">
                                          <p:stCondLst>
                                            <p:cond evt="begin" delay="0">
                                              <p:tn val="90"/>
                                            </p:cond>
                                          </p:stCondLst>
                                          <p:endCondLst>
                                            <p:cond evt="onStopAudio" delay="0">
                                              <p:tgtEl>
                                                <p:sldTgt/>
                                              </p:tgtEl>
                                            </p:cond>
                                          </p:endCondLst>
                                        </p:cTn>
                                        <p:tgtEl>
                                          <p:sndTgt r:embed="rId8" name="GUN.wav"/>
                                        </p:tgtEl>
                                      </p:cMediaNode>
                                    </p:audio>
                                  </p:subTnLst>
                                </p:cTn>
                              </p:par>
                            </p:childTnLst>
                          </p:cTn>
                        </p:par>
                      </p:childTnLst>
                    </p:cTn>
                  </p:par>
                </p:childTnLst>
              </p:cTn>
              <p:nextCondLst>
                <p:cond evt="onClick" delay="0">
                  <p:tgtEl>
                    <p:spTgt spid="49"/>
                  </p:tgtEl>
                </p:cond>
              </p:nextCondLst>
            </p:seq>
          </p:childTnLst>
        </p:cTn>
      </p:par>
    </p:tnLst>
    <p:bldLst>
      <p:bldP spid="28" grpId="0" bldLvl="0" animBg="1"/>
      <p:bldP spid="29" grpId="0" bldLvl="0" animBg="1"/>
      <p:bldP spid="30" grpId="0" bldLvl="0" animBg="1"/>
      <p:bldP spid="2" grpId="0"/>
      <p:bldP spid="50" grpId="0" bldLvl="0" animBg="1"/>
      <p:bldP spid="51" grpId="0" bldLvl="0" animBg="1"/>
      <p:bldP spid="52" grpId="0" bldLvl="0" animBg="1"/>
      <p:bldP spid="70" grpId="0" bldLvl="0" animBg="1"/>
      <p:bldP spid="71" grpId="0" bldLvl="0" animBg="1"/>
      <p:bldP spid="72" grpId="0" bldLvl="0" animBg="1"/>
      <p:bldP spid="73" grpId="0" bldLvl="0" animBg="1"/>
      <p:bldP spid="74" grpId="0" bldLvl="0" animBg="1"/>
      <p:bldP spid="75" grpId="0" bldLvl="0" animBg="1"/>
      <p:bldP spid="76" grpId="0" bldLvl="0" animBg="1"/>
      <p:bldP spid="77" grpId="0" bldLvl="0" animBg="1"/>
      <p:bldP spid="78" grpId="0" bldLvl="0" animBg="1"/>
      <p:bldP spid="79" grpId="0" bldLvl="0" animBg="1"/>
      <p:bldP spid="80" grpId="0" bldLvl="0" animBg="1"/>
      <p:bldP spid="81" grpId="0" bldLvl="0" animBg="1"/>
      <p:bldP spid="82"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xmlns="" id="{A7D7E0AC-D86D-4295-AE8C-B258B015D5CC}"/>
              </a:ext>
            </a:extLst>
          </p:cNvPr>
          <p:cNvSpPr/>
          <p:nvPr/>
        </p:nvSpPr>
        <p:spPr>
          <a:xfrm>
            <a:off x="2526134" y="114300"/>
            <a:ext cx="7000003" cy="742284"/>
          </a:xfrm>
          <a:prstGeom prst="roundRect">
            <a:avLst/>
          </a:prstGeom>
          <a:solidFill>
            <a:schemeClr val="accent6">
              <a:lumMod val="60000"/>
              <a:lumOff val="40000"/>
            </a:schemeClr>
          </a:solidFill>
          <a:ln w="25400" cap="flat" cmpd="sng" algn="ctr">
            <a:noFill/>
            <a:prstDash val="solid"/>
          </a:ln>
          <a:effectLst/>
        </p:spPr>
        <p:txBody>
          <a:bodyPr rtlCol="0" anchor="ctr"/>
          <a:lstStyle/>
          <a:p>
            <a:pPr algn="ctr">
              <a:defRPr/>
            </a:pPr>
            <a:r>
              <a:rPr lang="en-US" sz="4000" b="1" u="sng" dirty="0">
                <a:solidFill>
                  <a:srgbClr val="FF0000"/>
                </a:solidFill>
                <a:latin typeface="Times New Roman" panose="02020603050405020304" pitchFamily="18" charset="0"/>
                <a:cs typeface="Times New Roman" panose="02020603050405020304" pitchFamily="18" charset="0"/>
              </a:rPr>
              <a:t>Bài 10</a:t>
            </a:r>
            <a:r>
              <a:rPr lang="en-US" sz="4000" b="1" dirty="0">
                <a:solidFill>
                  <a:srgbClr val="FF0000"/>
                </a:solidFill>
                <a:latin typeface="Times New Roman" panose="02020603050405020304" pitchFamily="18" charset="0"/>
                <a:cs typeface="Times New Roman" panose="02020603050405020304" pitchFamily="18" charset="0"/>
              </a:rPr>
              <a:t>: THỜI KHÓA BIỂU</a:t>
            </a:r>
          </a:p>
        </p:txBody>
      </p:sp>
      <p:pic>
        <p:nvPicPr>
          <p:cNvPr id="5" name="Picture 4">
            <a:extLst>
              <a:ext uri="{FF2B5EF4-FFF2-40B4-BE49-F238E27FC236}">
                <a16:creationId xmlns:a16="http://schemas.microsoft.com/office/drawing/2014/main" xmlns="" id="{7285A44F-C025-4E30-AFEE-FF5E2F8390AA}"/>
              </a:ext>
            </a:extLst>
          </p:cNvPr>
          <p:cNvPicPr>
            <a:picLocks noChangeAspect="1"/>
          </p:cNvPicPr>
          <p:nvPr/>
        </p:nvPicPr>
        <p:blipFill rotWithShape="1">
          <a:blip r:embed="rId2"/>
          <a:srcRect l="30105" t="29058" r="29511" b="7323"/>
          <a:stretch/>
        </p:blipFill>
        <p:spPr>
          <a:xfrm>
            <a:off x="350394" y="1063725"/>
            <a:ext cx="11841606" cy="5741130"/>
          </a:xfrm>
          <a:prstGeom prst="rect">
            <a:avLst/>
          </a:prstGeom>
        </p:spPr>
      </p:pic>
    </p:spTree>
    <p:extLst>
      <p:ext uri="{BB962C8B-B14F-4D97-AF65-F5344CB8AC3E}">
        <p14:creationId xmlns:p14="http://schemas.microsoft.com/office/powerpoint/2010/main" val="268996445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10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rgbClr val="FFFDEE"/>
            </a:gs>
            <a:gs pos="68000">
              <a:srgbClr val="FFFDEE"/>
            </a:gs>
          </a:gsLst>
          <a:lin ang="5400000" scaled="1"/>
        </a:gra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xmlns="" id="{D84EB1CB-B470-4E60-9A49-831FB2C79A5F}"/>
              </a:ext>
            </a:extLst>
          </p:cNvPr>
          <p:cNvSpPr txBox="1"/>
          <p:nvPr/>
        </p:nvSpPr>
        <p:spPr>
          <a:xfrm>
            <a:off x="922330" y="95534"/>
            <a:ext cx="10168647" cy="584775"/>
          </a:xfrm>
          <a:prstGeom prst="rect">
            <a:avLst/>
          </a:prstGeom>
          <a:noFill/>
        </p:spPr>
        <p:txBody>
          <a:bodyPr wrap="square" rtlCol="0">
            <a:spAutoFit/>
          </a:bodyPr>
          <a:lstStyle/>
          <a:p>
            <a:pPr algn="ctr">
              <a:defRPr/>
            </a:pPr>
            <a:r>
              <a:rPr lang="en-US" sz="3200" b="1" dirty="0">
                <a:solidFill>
                  <a:srgbClr val="FF0000"/>
                </a:solidFill>
                <a:latin typeface="Times New Roman" panose="02020603050405020304" pitchFamily="18" charset="0"/>
                <a:cs typeface="Times New Roman" panose="02020603050405020304" pitchFamily="18" charset="0"/>
              </a:rPr>
              <a:t>THỜI KHÓA BIỂU</a:t>
            </a:r>
          </a:p>
        </p:txBody>
      </p:sp>
      <p:pic>
        <p:nvPicPr>
          <p:cNvPr id="3" name="Picture 2"/>
          <p:cNvPicPr>
            <a:picLocks noChangeAspect="1"/>
          </p:cNvPicPr>
          <p:nvPr/>
        </p:nvPicPr>
        <p:blipFill rotWithShape="1">
          <a:blip r:embed="rId2"/>
          <a:srcRect l="30105" t="29058" r="29511" b="7323"/>
          <a:stretch/>
        </p:blipFill>
        <p:spPr>
          <a:xfrm>
            <a:off x="189186" y="1880638"/>
            <a:ext cx="11852393" cy="4866797"/>
          </a:xfrm>
          <a:prstGeom prst="rect">
            <a:avLst/>
          </a:prstGeom>
        </p:spPr>
      </p:pic>
      <p:sp>
        <p:nvSpPr>
          <p:cNvPr id="4" name="TextBox 3"/>
          <p:cNvSpPr txBox="1"/>
          <p:nvPr/>
        </p:nvSpPr>
        <p:spPr>
          <a:xfrm>
            <a:off x="461270" y="561559"/>
            <a:ext cx="11580309" cy="1384995"/>
          </a:xfrm>
          <a:prstGeom prst="rect">
            <a:avLst/>
          </a:prstGeom>
          <a:noFill/>
        </p:spPr>
        <p:txBody>
          <a:bodyPr wrap="square" rtlCol="0">
            <a:spAutoFit/>
          </a:bodyPr>
          <a:lstStyle/>
          <a:p>
            <a:r>
              <a:rPr lang="en-US" sz="2800" dirty="0">
                <a:solidFill>
                  <a:prstClr val="black"/>
                </a:solidFill>
                <a:latin typeface="Times New Roman" panose="02020603050405020304" pitchFamily="18" charset="0"/>
                <a:cs typeface="Times New Roman" panose="02020603050405020304" pitchFamily="18" charset="0"/>
              </a:rPr>
              <a:t>	Thời khóa biểu cho biết thời gian học các môn của từng ngày trong tuần. Thời khóa biểu gồm nhiều cột dọc và nhiều hàng ngang. Các bạn học sinh thường đọc thời khóa biểu theo trình tự thứ - buổi - tiết - môn.</a:t>
            </a:r>
            <a:endParaRPr lang="vi-VN" sz="28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5552290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101">
            <a:extLst>
              <a:ext uri="{FF2B5EF4-FFF2-40B4-BE49-F238E27FC236}">
                <a16:creationId xmlns:a16="http://schemas.microsoft.com/office/drawing/2014/main" xmlns="" id="{8C6AD834-83E3-4445-ABAA-47638B289E54}"/>
              </a:ext>
            </a:extLst>
          </p:cNvPr>
          <p:cNvPicPr>
            <a:picLocks noChangeAspect="1"/>
          </p:cNvPicPr>
          <p:nvPr/>
        </p:nvPicPr>
        <p:blipFill>
          <a:blip r:embed="rId2"/>
          <a:srcRect/>
          <a:stretch>
            <a:fillRect/>
          </a:stretch>
        </p:blipFill>
        <p:spPr>
          <a:xfrm>
            <a:off x="0" y="0"/>
            <a:ext cx="12296776" cy="6858001"/>
          </a:xfrm>
          <a:prstGeom prst="rect">
            <a:avLst/>
          </a:prstGeom>
        </p:spPr>
      </p:pic>
      <p:sp>
        <p:nvSpPr>
          <p:cNvPr id="6" name="矩形 5">
            <a:extLst>
              <a:ext uri="{FF2B5EF4-FFF2-40B4-BE49-F238E27FC236}">
                <a16:creationId xmlns:a16="http://schemas.microsoft.com/office/drawing/2014/main" xmlns="" id="{CA94C4FE-790E-0844-A955-CCB8D7FEC14D}"/>
              </a:ext>
            </a:extLst>
          </p:cNvPr>
          <p:cNvSpPr/>
          <p:nvPr/>
        </p:nvSpPr>
        <p:spPr>
          <a:xfrm>
            <a:off x="0" y="-1"/>
            <a:ext cx="12296775" cy="6858001"/>
          </a:xfrm>
          <a:prstGeom prst="rect">
            <a:avLst/>
          </a:prstGeom>
          <a:solidFill>
            <a:srgbClr val="039373"/>
          </a:solid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2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8" name="TextBox 17">
            <a:extLst>
              <a:ext uri="{FF2B5EF4-FFF2-40B4-BE49-F238E27FC236}">
                <a16:creationId xmlns:a16="http://schemas.microsoft.com/office/drawing/2014/main" xmlns="" id="{F1E95DB4-7AA7-4F20-87E1-F961BDD489DC}"/>
              </a:ext>
            </a:extLst>
          </p:cNvPr>
          <p:cNvSpPr txBox="1"/>
          <p:nvPr/>
        </p:nvSpPr>
        <p:spPr>
          <a:xfrm>
            <a:off x="1828800" y="17133"/>
            <a:ext cx="7909670" cy="738664"/>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00"/>
                </a:solidFill>
                <a:effectLst/>
                <a:uLnTx/>
                <a:uFillTx/>
                <a:latin typeface="Times New Roman" pitchFamily="18" charset="0"/>
                <a:ea typeface="Arial-Rounded" panose="020B0500000000000000" pitchFamily="34" charset="0"/>
                <a:cs typeface="Times New Roman" pitchFamily="18" charset="0"/>
              </a:rPr>
              <a:t>THỜI KHÓA BIỂU</a:t>
            </a:r>
          </a:p>
        </p:txBody>
      </p:sp>
      <p:sp>
        <p:nvSpPr>
          <p:cNvPr id="19" name="TextBox 18">
            <a:extLst>
              <a:ext uri="{FF2B5EF4-FFF2-40B4-BE49-F238E27FC236}">
                <a16:creationId xmlns:a16="http://schemas.microsoft.com/office/drawing/2014/main" xmlns="" id="{70F42DE9-6DA2-4703-8FC6-84E5B599B717}"/>
              </a:ext>
            </a:extLst>
          </p:cNvPr>
          <p:cNvSpPr txBox="1"/>
          <p:nvPr/>
        </p:nvSpPr>
        <p:spPr>
          <a:xfrm>
            <a:off x="0" y="617637"/>
            <a:ext cx="12115167" cy="2031325"/>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Times New Roman" pitchFamily="18" charset="0"/>
                <a:ea typeface="Arial-Rounded" panose="020B0500000000000000" pitchFamily="34" charset="0"/>
                <a:cs typeface="Times New Roman" pitchFamily="18" charset="0"/>
              </a:rPr>
              <a:t>     </a:t>
            </a:r>
            <a:r>
              <a:rPr kumimoji="0" lang="en-US" sz="2800" b="0" i="0" u="none" strike="noStrike" kern="1200" cap="none" spc="0" normalizeH="0" baseline="0" noProof="0" dirty="0" err="1">
                <a:ln>
                  <a:noFill/>
                </a:ln>
                <a:solidFill>
                  <a:prstClr val="white"/>
                </a:solidFill>
                <a:effectLst/>
                <a:uLnTx/>
                <a:uFillTx/>
                <a:latin typeface="Times New Roman" pitchFamily="18" charset="0"/>
                <a:ea typeface="Arial-Rounded" panose="020B0500000000000000" pitchFamily="34" charset="0"/>
                <a:cs typeface="Times New Roman" pitchFamily="18" charset="0"/>
              </a:rPr>
              <a:t>Thời</a:t>
            </a:r>
            <a:r>
              <a:rPr kumimoji="0" lang="en-US" sz="2800" b="0" i="0" u="none" strike="noStrike" kern="1200" cap="none" spc="0" normalizeH="0" baseline="0" noProof="0" dirty="0">
                <a:ln>
                  <a:noFill/>
                </a:ln>
                <a:solidFill>
                  <a:prstClr val="white"/>
                </a:solidFill>
                <a:effectLst/>
                <a:uLnTx/>
                <a:uFillTx/>
                <a:latin typeface="Times New Roman" pitchFamily="18" charset="0"/>
                <a:ea typeface="Arial-Rounded" panose="020B0500000000000000" pitchFamily="34" charset="0"/>
                <a:cs typeface="Times New Roman" pitchFamily="18" charset="0"/>
              </a:rPr>
              <a:t> </a:t>
            </a:r>
            <a:r>
              <a:rPr kumimoji="0" lang="en-US" sz="2800" b="0" i="0" u="none" strike="noStrike" kern="1200" cap="none" spc="0" normalizeH="0" baseline="0" noProof="0" dirty="0" err="1">
                <a:ln>
                  <a:noFill/>
                </a:ln>
                <a:solidFill>
                  <a:prstClr val="white"/>
                </a:solidFill>
                <a:effectLst/>
                <a:uLnTx/>
                <a:uFillTx/>
                <a:latin typeface="Times New Roman" pitchFamily="18" charset="0"/>
                <a:ea typeface="Arial-Rounded" panose="020B0500000000000000" pitchFamily="34" charset="0"/>
                <a:cs typeface="Times New Roman" pitchFamily="18" charset="0"/>
              </a:rPr>
              <a:t>khóa</a:t>
            </a:r>
            <a:r>
              <a:rPr kumimoji="0" lang="en-US" sz="2800" b="0" i="0" u="none" strike="noStrike" kern="1200" cap="none" spc="0" normalizeH="0" baseline="0" noProof="0" dirty="0">
                <a:ln>
                  <a:noFill/>
                </a:ln>
                <a:solidFill>
                  <a:prstClr val="white"/>
                </a:solidFill>
                <a:effectLst/>
                <a:uLnTx/>
                <a:uFillTx/>
                <a:latin typeface="Times New Roman" pitchFamily="18" charset="0"/>
                <a:ea typeface="Arial-Rounded" panose="020B0500000000000000" pitchFamily="34" charset="0"/>
                <a:cs typeface="Times New Roman" pitchFamily="18" charset="0"/>
              </a:rPr>
              <a:t> </a:t>
            </a:r>
            <a:r>
              <a:rPr kumimoji="0" lang="en-US" sz="2800" b="0" i="0" u="none" strike="noStrike" kern="1200" cap="none" spc="0" normalizeH="0" baseline="0" noProof="0" dirty="0" err="1">
                <a:ln>
                  <a:noFill/>
                </a:ln>
                <a:solidFill>
                  <a:prstClr val="white"/>
                </a:solidFill>
                <a:effectLst/>
                <a:uLnTx/>
                <a:uFillTx/>
                <a:latin typeface="Times New Roman" pitchFamily="18" charset="0"/>
                <a:ea typeface="Arial-Rounded" panose="020B0500000000000000" pitchFamily="34" charset="0"/>
                <a:cs typeface="Times New Roman" pitchFamily="18" charset="0"/>
              </a:rPr>
              <a:t>biểu</a:t>
            </a:r>
            <a:r>
              <a:rPr kumimoji="0" lang="en-US" sz="2800" b="0" i="0" u="none" strike="noStrike" kern="1200" cap="none" spc="0" normalizeH="0" baseline="0" noProof="0" dirty="0">
                <a:ln>
                  <a:noFill/>
                </a:ln>
                <a:solidFill>
                  <a:prstClr val="white"/>
                </a:solidFill>
                <a:effectLst/>
                <a:uLnTx/>
                <a:uFillTx/>
                <a:latin typeface="Times New Roman" pitchFamily="18" charset="0"/>
                <a:ea typeface="Arial-Rounded" panose="020B0500000000000000" pitchFamily="34" charset="0"/>
                <a:cs typeface="Times New Roman" pitchFamily="18" charset="0"/>
              </a:rPr>
              <a:t> </a:t>
            </a:r>
            <a:r>
              <a:rPr kumimoji="0" lang="en-US" sz="2800" b="0" i="0" u="none" strike="noStrike" kern="1200" cap="none" spc="0" normalizeH="0" baseline="0" noProof="0" dirty="0" err="1">
                <a:ln>
                  <a:noFill/>
                </a:ln>
                <a:solidFill>
                  <a:prstClr val="white"/>
                </a:solidFill>
                <a:effectLst/>
                <a:uLnTx/>
                <a:uFillTx/>
                <a:latin typeface="Times New Roman" pitchFamily="18" charset="0"/>
                <a:ea typeface="Arial-Rounded" panose="020B0500000000000000" pitchFamily="34" charset="0"/>
                <a:cs typeface="Times New Roman" pitchFamily="18" charset="0"/>
              </a:rPr>
              <a:t>cho</a:t>
            </a:r>
            <a:r>
              <a:rPr kumimoji="0" lang="en-US" sz="2800" b="0" i="0" u="none" strike="noStrike" kern="1200" cap="none" spc="0" normalizeH="0" baseline="0" noProof="0" dirty="0">
                <a:ln>
                  <a:noFill/>
                </a:ln>
                <a:solidFill>
                  <a:prstClr val="white"/>
                </a:solidFill>
                <a:effectLst/>
                <a:uLnTx/>
                <a:uFillTx/>
                <a:latin typeface="Times New Roman" pitchFamily="18" charset="0"/>
                <a:ea typeface="Arial-Rounded" panose="020B0500000000000000" pitchFamily="34" charset="0"/>
                <a:cs typeface="Times New Roman" pitchFamily="18" charset="0"/>
              </a:rPr>
              <a:t> </a:t>
            </a:r>
            <a:r>
              <a:rPr kumimoji="0" lang="en-US" sz="2800" b="0" i="0" u="none" strike="noStrike" kern="1200" cap="none" spc="0" normalizeH="0" baseline="0" noProof="0" dirty="0" err="1">
                <a:ln>
                  <a:noFill/>
                </a:ln>
                <a:solidFill>
                  <a:prstClr val="white"/>
                </a:solidFill>
                <a:effectLst/>
                <a:uLnTx/>
                <a:uFillTx/>
                <a:latin typeface="Times New Roman" pitchFamily="18" charset="0"/>
                <a:ea typeface="Arial-Rounded" panose="020B0500000000000000" pitchFamily="34" charset="0"/>
                <a:cs typeface="Times New Roman" pitchFamily="18" charset="0"/>
              </a:rPr>
              <a:t>biết</a:t>
            </a:r>
            <a:r>
              <a:rPr kumimoji="0" lang="en-US" sz="2800" b="0" i="0" u="none" strike="noStrike" kern="1200" cap="none" spc="0" normalizeH="0" baseline="0" noProof="0" dirty="0">
                <a:ln>
                  <a:noFill/>
                </a:ln>
                <a:solidFill>
                  <a:prstClr val="white"/>
                </a:solidFill>
                <a:effectLst/>
                <a:uLnTx/>
                <a:uFillTx/>
                <a:latin typeface="Times New Roman" pitchFamily="18" charset="0"/>
                <a:ea typeface="Arial-Rounded" panose="020B0500000000000000" pitchFamily="34" charset="0"/>
                <a:cs typeface="Times New Roman" pitchFamily="18" charset="0"/>
              </a:rPr>
              <a:t> </a:t>
            </a:r>
            <a:r>
              <a:rPr kumimoji="0" lang="en-US" sz="2800" b="0" i="0" u="none" strike="noStrike" kern="1200" cap="none" spc="0" normalizeH="0" baseline="0" noProof="0" dirty="0" err="1">
                <a:ln>
                  <a:noFill/>
                </a:ln>
                <a:solidFill>
                  <a:prstClr val="white"/>
                </a:solidFill>
                <a:effectLst/>
                <a:uLnTx/>
                <a:uFillTx/>
                <a:latin typeface="Times New Roman" pitchFamily="18" charset="0"/>
                <a:ea typeface="Arial-Rounded" panose="020B0500000000000000" pitchFamily="34" charset="0"/>
                <a:cs typeface="Times New Roman" pitchFamily="18" charset="0"/>
              </a:rPr>
              <a:t>thời</a:t>
            </a:r>
            <a:r>
              <a:rPr kumimoji="0" lang="en-US" sz="2800" b="0" i="0" u="none" strike="noStrike" kern="1200" cap="none" spc="0" normalizeH="0" baseline="0" noProof="0" dirty="0">
                <a:ln>
                  <a:noFill/>
                </a:ln>
                <a:solidFill>
                  <a:prstClr val="white"/>
                </a:solidFill>
                <a:effectLst/>
                <a:uLnTx/>
                <a:uFillTx/>
                <a:latin typeface="Times New Roman" pitchFamily="18" charset="0"/>
                <a:ea typeface="Arial-Rounded" panose="020B0500000000000000" pitchFamily="34" charset="0"/>
                <a:cs typeface="Times New Roman" pitchFamily="18" charset="0"/>
              </a:rPr>
              <a:t> </a:t>
            </a:r>
            <a:r>
              <a:rPr kumimoji="0" lang="en-US" sz="2800" b="0" i="0" u="none" strike="noStrike" kern="1200" cap="none" spc="0" normalizeH="0" baseline="0" noProof="0" dirty="0" err="1">
                <a:ln>
                  <a:noFill/>
                </a:ln>
                <a:solidFill>
                  <a:prstClr val="white"/>
                </a:solidFill>
                <a:effectLst/>
                <a:uLnTx/>
                <a:uFillTx/>
                <a:latin typeface="Times New Roman" pitchFamily="18" charset="0"/>
                <a:ea typeface="Arial-Rounded" panose="020B0500000000000000" pitchFamily="34" charset="0"/>
                <a:cs typeface="Times New Roman" pitchFamily="18" charset="0"/>
              </a:rPr>
              <a:t>gian</a:t>
            </a:r>
            <a:r>
              <a:rPr kumimoji="0" lang="en-US" sz="2800" b="0" i="0" u="none" strike="noStrike" kern="1200" cap="none" spc="0" normalizeH="0" baseline="0" noProof="0" dirty="0">
                <a:ln>
                  <a:noFill/>
                </a:ln>
                <a:solidFill>
                  <a:prstClr val="white"/>
                </a:solidFill>
                <a:effectLst/>
                <a:uLnTx/>
                <a:uFillTx/>
                <a:latin typeface="Times New Roman" pitchFamily="18" charset="0"/>
                <a:ea typeface="Arial-Rounded" panose="020B0500000000000000" pitchFamily="34" charset="0"/>
                <a:cs typeface="Times New Roman" pitchFamily="18" charset="0"/>
              </a:rPr>
              <a:t> </a:t>
            </a:r>
            <a:r>
              <a:rPr kumimoji="0" lang="en-US" sz="2800" b="0" i="0" u="none" strike="noStrike" kern="1200" cap="none" spc="0" normalizeH="0" baseline="0" noProof="0" dirty="0" err="1">
                <a:ln>
                  <a:noFill/>
                </a:ln>
                <a:solidFill>
                  <a:prstClr val="white"/>
                </a:solidFill>
                <a:effectLst/>
                <a:uLnTx/>
                <a:uFillTx/>
                <a:latin typeface="Times New Roman" pitchFamily="18" charset="0"/>
                <a:ea typeface="Arial-Rounded" panose="020B0500000000000000" pitchFamily="34" charset="0"/>
                <a:cs typeface="Times New Roman" pitchFamily="18" charset="0"/>
              </a:rPr>
              <a:t>học</a:t>
            </a:r>
            <a:r>
              <a:rPr kumimoji="0" lang="en-US" sz="2800" b="0" i="0" u="none" strike="noStrike" kern="1200" cap="none" spc="0" normalizeH="0" baseline="0" noProof="0" dirty="0">
                <a:ln>
                  <a:noFill/>
                </a:ln>
                <a:solidFill>
                  <a:prstClr val="white"/>
                </a:solidFill>
                <a:effectLst/>
                <a:uLnTx/>
                <a:uFillTx/>
                <a:latin typeface="Times New Roman" pitchFamily="18" charset="0"/>
                <a:ea typeface="Arial-Rounded" panose="020B0500000000000000" pitchFamily="34" charset="0"/>
                <a:cs typeface="Times New Roman" pitchFamily="18" charset="0"/>
              </a:rPr>
              <a:t> </a:t>
            </a:r>
            <a:r>
              <a:rPr kumimoji="0" lang="en-US" sz="2800" b="0" i="0" u="none" strike="noStrike" kern="1200" cap="none" spc="0" normalizeH="0" baseline="0" noProof="0" dirty="0" err="1">
                <a:ln>
                  <a:noFill/>
                </a:ln>
                <a:solidFill>
                  <a:prstClr val="white"/>
                </a:solidFill>
                <a:effectLst/>
                <a:uLnTx/>
                <a:uFillTx/>
                <a:latin typeface="Times New Roman" pitchFamily="18" charset="0"/>
                <a:ea typeface="Arial-Rounded" panose="020B0500000000000000" pitchFamily="34" charset="0"/>
                <a:cs typeface="Times New Roman" pitchFamily="18" charset="0"/>
              </a:rPr>
              <a:t>các</a:t>
            </a:r>
            <a:r>
              <a:rPr kumimoji="0" lang="en-US" sz="2800" b="0" i="0" u="none" strike="noStrike" kern="1200" cap="none" spc="0" normalizeH="0" baseline="0" noProof="0" dirty="0">
                <a:ln>
                  <a:noFill/>
                </a:ln>
                <a:solidFill>
                  <a:prstClr val="white"/>
                </a:solidFill>
                <a:effectLst/>
                <a:uLnTx/>
                <a:uFillTx/>
                <a:latin typeface="Times New Roman" pitchFamily="18" charset="0"/>
                <a:ea typeface="Arial-Rounded" panose="020B0500000000000000" pitchFamily="34" charset="0"/>
                <a:cs typeface="Times New Roman" pitchFamily="18" charset="0"/>
              </a:rPr>
              <a:t> </a:t>
            </a:r>
            <a:r>
              <a:rPr kumimoji="0" lang="en-US" sz="2800" b="0" i="0" u="none" strike="noStrike" kern="1200" cap="none" spc="0" normalizeH="0" baseline="0" noProof="0" dirty="0" err="1">
                <a:ln>
                  <a:noFill/>
                </a:ln>
                <a:solidFill>
                  <a:prstClr val="white"/>
                </a:solidFill>
                <a:effectLst/>
                <a:uLnTx/>
                <a:uFillTx/>
                <a:latin typeface="Times New Roman" pitchFamily="18" charset="0"/>
                <a:ea typeface="Arial-Rounded" panose="020B0500000000000000" pitchFamily="34" charset="0"/>
                <a:cs typeface="Times New Roman" pitchFamily="18" charset="0"/>
              </a:rPr>
              <a:t>môn</a:t>
            </a:r>
            <a:r>
              <a:rPr kumimoji="0" lang="en-US" sz="2800" b="0" i="0" u="none" strike="noStrike" kern="1200" cap="none" spc="0" normalizeH="0" baseline="0" noProof="0" dirty="0">
                <a:ln>
                  <a:noFill/>
                </a:ln>
                <a:solidFill>
                  <a:prstClr val="white"/>
                </a:solidFill>
                <a:effectLst/>
                <a:uLnTx/>
                <a:uFillTx/>
                <a:latin typeface="Times New Roman" pitchFamily="18" charset="0"/>
                <a:ea typeface="Arial-Rounded" panose="020B0500000000000000" pitchFamily="34" charset="0"/>
                <a:cs typeface="Times New Roman" pitchFamily="18" charset="0"/>
              </a:rPr>
              <a:t> </a:t>
            </a:r>
            <a:r>
              <a:rPr kumimoji="0" lang="en-US" sz="2800" b="0" i="0" u="none" strike="noStrike" kern="1200" cap="none" spc="0" normalizeH="0" baseline="0" noProof="0" dirty="0" err="1">
                <a:ln>
                  <a:noFill/>
                </a:ln>
                <a:solidFill>
                  <a:prstClr val="white"/>
                </a:solidFill>
                <a:effectLst/>
                <a:uLnTx/>
                <a:uFillTx/>
                <a:latin typeface="Times New Roman" pitchFamily="18" charset="0"/>
                <a:ea typeface="Arial-Rounded" panose="020B0500000000000000" pitchFamily="34" charset="0"/>
                <a:cs typeface="Times New Roman" pitchFamily="18" charset="0"/>
              </a:rPr>
              <a:t>của</a:t>
            </a:r>
            <a:r>
              <a:rPr kumimoji="0" lang="en-US" sz="2800" b="0" i="0" u="none" strike="noStrike" kern="1200" cap="none" spc="0" normalizeH="0" baseline="0" noProof="0" dirty="0">
                <a:ln>
                  <a:noFill/>
                </a:ln>
                <a:solidFill>
                  <a:prstClr val="white"/>
                </a:solidFill>
                <a:effectLst/>
                <a:uLnTx/>
                <a:uFillTx/>
                <a:latin typeface="Times New Roman" pitchFamily="18" charset="0"/>
                <a:ea typeface="Arial-Rounded" panose="020B0500000000000000" pitchFamily="34" charset="0"/>
                <a:cs typeface="Times New Roman" pitchFamily="18" charset="0"/>
              </a:rPr>
              <a:t> </a:t>
            </a:r>
            <a:r>
              <a:rPr kumimoji="0" lang="en-US" sz="2800" b="0" i="0" u="none" strike="noStrike" kern="1200" cap="none" spc="0" normalizeH="0" baseline="0" noProof="0" dirty="0" err="1">
                <a:ln>
                  <a:noFill/>
                </a:ln>
                <a:solidFill>
                  <a:prstClr val="white"/>
                </a:solidFill>
                <a:effectLst/>
                <a:uLnTx/>
                <a:uFillTx/>
                <a:latin typeface="Times New Roman" pitchFamily="18" charset="0"/>
                <a:ea typeface="Arial-Rounded" panose="020B0500000000000000" pitchFamily="34" charset="0"/>
                <a:cs typeface="Times New Roman" pitchFamily="18" charset="0"/>
              </a:rPr>
              <a:t>từng</a:t>
            </a:r>
            <a:r>
              <a:rPr kumimoji="0" lang="en-US" sz="2800" b="0" i="0" u="none" strike="noStrike" kern="1200" cap="none" spc="0" normalizeH="0" baseline="0" noProof="0" dirty="0">
                <a:ln>
                  <a:noFill/>
                </a:ln>
                <a:solidFill>
                  <a:prstClr val="white"/>
                </a:solidFill>
                <a:effectLst/>
                <a:uLnTx/>
                <a:uFillTx/>
                <a:latin typeface="Times New Roman" pitchFamily="18" charset="0"/>
                <a:ea typeface="Arial-Rounded" panose="020B0500000000000000" pitchFamily="34" charset="0"/>
                <a:cs typeface="Times New Roman" pitchFamily="18" charset="0"/>
              </a:rPr>
              <a:t> </a:t>
            </a:r>
            <a:r>
              <a:rPr kumimoji="0" lang="en-US" sz="2800" b="0" i="0" u="none" strike="noStrike" kern="1200" cap="none" spc="0" normalizeH="0" baseline="0" noProof="0" dirty="0" err="1">
                <a:ln>
                  <a:noFill/>
                </a:ln>
                <a:solidFill>
                  <a:prstClr val="white"/>
                </a:solidFill>
                <a:effectLst/>
                <a:uLnTx/>
                <a:uFillTx/>
                <a:latin typeface="Times New Roman" pitchFamily="18" charset="0"/>
                <a:ea typeface="Arial-Rounded" panose="020B0500000000000000" pitchFamily="34" charset="0"/>
                <a:cs typeface="Times New Roman" pitchFamily="18" charset="0"/>
              </a:rPr>
              <a:t>ngày</a:t>
            </a:r>
            <a:r>
              <a:rPr kumimoji="0" lang="en-US" sz="2800" b="0" i="0" u="none" strike="noStrike" kern="1200" cap="none" spc="0" normalizeH="0" baseline="0" noProof="0" dirty="0">
                <a:ln>
                  <a:noFill/>
                </a:ln>
                <a:solidFill>
                  <a:prstClr val="white"/>
                </a:solidFill>
                <a:effectLst/>
                <a:uLnTx/>
                <a:uFillTx/>
                <a:latin typeface="Times New Roman" pitchFamily="18" charset="0"/>
                <a:ea typeface="Arial-Rounded" panose="020B0500000000000000" pitchFamily="34" charset="0"/>
                <a:cs typeface="Times New Roman" pitchFamily="18" charset="0"/>
              </a:rPr>
              <a:t> </a:t>
            </a:r>
            <a:r>
              <a:rPr kumimoji="0" lang="en-US" sz="2800" b="0" i="0" u="none" strike="noStrike" kern="1200" cap="none" spc="0" normalizeH="0" baseline="0" noProof="0" dirty="0" err="1">
                <a:ln>
                  <a:noFill/>
                </a:ln>
                <a:solidFill>
                  <a:prstClr val="white"/>
                </a:solidFill>
                <a:effectLst/>
                <a:uLnTx/>
                <a:uFillTx/>
                <a:latin typeface="Times New Roman" pitchFamily="18" charset="0"/>
                <a:ea typeface="Arial-Rounded" panose="020B0500000000000000" pitchFamily="34" charset="0"/>
                <a:cs typeface="Times New Roman" pitchFamily="18" charset="0"/>
              </a:rPr>
              <a:t>trong</a:t>
            </a:r>
            <a:r>
              <a:rPr kumimoji="0" lang="en-US" sz="2800" b="0" i="0" u="none" strike="noStrike" kern="1200" cap="none" spc="0" normalizeH="0" baseline="0" noProof="0" dirty="0">
                <a:ln>
                  <a:noFill/>
                </a:ln>
                <a:solidFill>
                  <a:prstClr val="white"/>
                </a:solidFill>
                <a:effectLst/>
                <a:uLnTx/>
                <a:uFillTx/>
                <a:latin typeface="Times New Roman" pitchFamily="18" charset="0"/>
                <a:ea typeface="Arial-Rounded" panose="020B0500000000000000" pitchFamily="34" charset="0"/>
                <a:cs typeface="Times New Roman" pitchFamily="18" charset="0"/>
              </a:rPr>
              <a:t> </a:t>
            </a:r>
            <a:r>
              <a:rPr kumimoji="0" lang="en-US" sz="2800" b="0" i="0" u="none" strike="noStrike" kern="1200" cap="none" spc="0" normalizeH="0" baseline="0" noProof="0" dirty="0" err="1">
                <a:ln>
                  <a:noFill/>
                </a:ln>
                <a:solidFill>
                  <a:prstClr val="white"/>
                </a:solidFill>
                <a:effectLst/>
                <a:uLnTx/>
                <a:uFillTx/>
                <a:latin typeface="Times New Roman" pitchFamily="18" charset="0"/>
                <a:ea typeface="Arial-Rounded" panose="020B0500000000000000" pitchFamily="34" charset="0"/>
                <a:cs typeface="Times New Roman" pitchFamily="18" charset="0"/>
              </a:rPr>
              <a:t>tuần</a:t>
            </a:r>
            <a:r>
              <a:rPr kumimoji="0" lang="en-US" sz="2800" b="0" i="0" u="none" strike="noStrike" kern="1200" cap="none" spc="0" normalizeH="0" baseline="0" noProof="0" dirty="0">
                <a:ln>
                  <a:noFill/>
                </a:ln>
                <a:solidFill>
                  <a:prstClr val="white"/>
                </a:solidFill>
                <a:effectLst/>
                <a:uLnTx/>
                <a:uFillTx/>
                <a:latin typeface="Times New Roman" pitchFamily="18" charset="0"/>
                <a:ea typeface="Arial-Rounded" panose="020B0500000000000000" pitchFamily="34" charset="0"/>
                <a:cs typeface="Times New Roman" pitchFamily="18" charset="0"/>
              </a:rPr>
              <a:t>. </a:t>
            </a:r>
            <a:r>
              <a:rPr kumimoji="0" lang="en-US" sz="2800" b="0" i="0" u="none" strike="noStrike" kern="1200" cap="none" spc="0" normalizeH="0" baseline="0" noProof="0" dirty="0" err="1">
                <a:ln>
                  <a:noFill/>
                </a:ln>
                <a:solidFill>
                  <a:prstClr val="white"/>
                </a:solidFill>
                <a:effectLst/>
                <a:uLnTx/>
                <a:uFillTx/>
                <a:latin typeface="Times New Roman" pitchFamily="18" charset="0"/>
                <a:ea typeface="Arial-Rounded" panose="020B0500000000000000" pitchFamily="34" charset="0"/>
                <a:cs typeface="Times New Roman" pitchFamily="18" charset="0"/>
              </a:rPr>
              <a:t>Thời</a:t>
            </a:r>
            <a:r>
              <a:rPr kumimoji="0" lang="en-US" sz="2800" b="0" i="0" u="none" strike="noStrike" kern="1200" cap="none" spc="0" normalizeH="0" baseline="0" noProof="0" dirty="0">
                <a:ln>
                  <a:noFill/>
                </a:ln>
                <a:solidFill>
                  <a:prstClr val="white"/>
                </a:solidFill>
                <a:effectLst/>
                <a:uLnTx/>
                <a:uFillTx/>
                <a:latin typeface="Times New Roman" pitchFamily="18" charset="0"/>
                <a:ea typeface="Arial-Rounded" panose="020B0500000000000000" pitchFamily="34" charset="0"/>
                <a:cs typeface="Times New Roman" pitchFamily="18" charset="0"/>
              </a:rPr>
              <a:t> </a:t>
            </a:r>
            <a:r>
              <a:rPr kumimoji="0" lang="en-US" sz="2800" b="0" i="0" u="none" strike="noStrike" kern="1200" cap="none" spc="0" normalizeH="0" baseline="0" noProof="0" dirty="0" err="1">
                <a:ln>
                  <a:noFill/>
                </a:ln>
                <a:solidFill>
                  <a:prstClr val="white"/>
                </a:solidFill>
                <a:effectLst/>
                <a:uLnTx/>
                <a:uFillTx/>
                <a:latin typeface="Times New Roman" pitchFamily="18" charset="0"/>
                <a:ea typeface="Arial-Rounded" panose="020B0500000000000000" pitchFamily="34" charset="0"/>
                <a:cs typeface="Times New Roman" pitchFamily="18" charset="0"/>
              </a:rPr>
              <a:t>khóa</a:t>
            </a:r>
            <a:r>
              <a:rPr kumimoji="0" lang="en-US" sz="2800" b="0" i="0" u="none" strike="noStrike" kern="1200" cap="none" spc="0" normalizeH="0" baseline="0" noProof="0" dirty="0">
                <a:ln>
                  <a:noFill/>
                </a:ln>
                <a:solidFill>
                  <a:prstClr val="white"/>
                </a:solidFill>
                <a:effectLst/>
                <a:uLnTx/>
                <a:uFillTx/>
                <a:latin typeface="Times New Roman" pitchFamily="18" charset="0"/>
                <a:ea typeface="Arial-Rounded" panose="020B0500000000000000" pitchFamily="34" charset="0"/>
                <a:cs typeface="Times New Roman" pitchFamily="18" charset="0"/>
              </a:rPr>
              <a:t> </a:t>
            </a:r>
            <a:r>
              <a:rPr kumimoji="0" lang="en-US" sz="2800" b="0" i="0" u="none" strike="noStrike" kern="1200" cap="none" spc="0" normalizeH="0" baseline="0" noProof="0" dirty="0" err="1">
                <a:ln>
                  <a:noFill/>
                </a:ln>
                <a:solidFill>
                  <a:prstClr val="white"/>
                </a:solidFill>
                <a:effectLst/>
                <a:uLnTx/>
                <a:uFillTx/>
                <a:latin typeface="Times New Roman" pitchFamily="18" charset="0"/>
                <a:ea typeface="Arial-Rounded" panose="020B0500000000000000" pitchFamily="34" charset="0"/>
                <a:cs typeface="Times New Roman" pitchFamily="18" charset="0"/>
              </a:rPr>
              <a:t>biểu</a:t>
            </a:r>
            <a:r>
              <a:rPr kumimoji="0" lang="en-US" sz="2800" b="0" i="0" u="none" strike="noStrike" kern="1200" cap="none" spc="0" normalizeH="0" baseline="0" noProof="0" dirty="0">
                <a:ln>
                  <a:noFill/>
                </a:ln>
                <a:solidFill>
                  <a:prstClr val="white"/>
                </a:solidFill>
                <a:effectLst/>
                <a:uLnTx/>
                <a:uFillTx/>
                <a:latin typeface="Times New Roman" pitchFamily="18" charset="0"/>
                <a:ea typeface="Arial-Rounded" panose="020B0500000000000000" pitchFamily="34" charset="0"/>
                <a:cs typeface="Times New Roman" pitchFamily="18" charset="0"/>
              </a:rPr>
              <a:t> </a:t>
            </a:r>
            <a:r>
              <a:rPr kumimoji="0" lang="en-US" sz="2800" b="0" i="0" u="none" strike="noStrike" kern="1200" cap="none" spc="0" normalizeH="0" baseline="0" noProof="0" dirty="0" err="1">
                <a:ln>
                  <a:noFill/>
                </a:ln>
                <a:solidFill>
                  <a:prstClr val="white"/>
                </a:solidFill>
                <a:effectLst/>
                <a:uLnTx/>
                <a:uFillTx/>
                <a:latin typeface="Times New Roman" pitchFamily="18" charset="0"/>
                <a:ea typeface="Arial-Rounded" panose="020B0500000000000000" pitchFamily="34" charset="0"/>
                <a:cs typeface="Times New Roman" pitchFamily="18" charset="0"/>
              </a:rPr>
              <a:t>gồm</a:t>
            </a:r>
            <a:r>
              <a:rPr kumimoji="0" lang="en-US" sz="2800" b="0" i="0" u="none" strike="noStrike" kern="1200" cap="none" spc="0" normalizeH="0" baseline="0" noProof="0" dirty="0">
                <a:ln>
                  <a:noFill/>
                </a:ln>
                <a:solidFill>
                  <a:prstClr val="white"/>
                </a:solidFill>
                <a:effectLst/>
                <a:uLnTx/>
                <a:uFillTx/>
                <a:latin typeface="Times New Roman" pitchFamily="18" charset="0"/>
                <a:ea typeface="Arial-Rounded" panose="020B0500000000000000" pitchFamily="34" charset="0"/>
                <a:cs typeface="Times New Roman" pitchFamily="18" charset="0"/>
              </a:rPr>
              <a:t> </a:t>
            </a:r>
            <a:r>
              <a:rPr kumimoji="0" lang="en-US" sz="2800" b="0" i="0" u="none" strike="noStrike" kern="1200" cap="none" spc="0" normalizeH="0" baseline="0" noProof="0" dirty="0" err="1">
                <a:ln>
                  <a:noFill/>
                </a:ln>
                <a:solidFill>
                  <a:prstClr val="white"/>
                </a:solidFill>
                <a:effectLst/>
                <a:uLnTx/>
                <a:uFillTx/>
                <a:latin typeface="Times New Roman" pitchFamily="18" charset="0"/>
                <a:ea typeface="Arial-Rounded" panose="020B0500000000000000" pitchFamily="34" charset="0"/>
                <a:cs typeface="Times New Roman" pitchFamily="18" charset="0"/>
              </a:rPr>
              <a:t>nhiều</a:t>
            </a:r>
            <a:r>
              <a:rPr kumimoji="0" lang="en-US" sz="2800" b="0" i="0" u="none" strike="noStrike" kern="1200" cap="none" spc="0" normalizeH="0" baseline="0" noProof="0" dirty="0">
                <a:ln>
                  <a:noFill/>
                </a:ln>
                <a:solidFill>
                  <a:prstClr val="white"/>
                </a:solidFill>
                <a:effectLst/>
                <a:uLnTx/>
                <a:uFillTx/>
                <a:latin typeface="Times New Roman" pitchFamily="18" charset="0"/>
                <a:ea typeface="Arial-Rounded" panose="020B0500000000000000" pitchFamily="34" charset="0"/>
                <a:cs typeface="Times New Roman" pitchFamily="18" charset="0"/>
              </a:rPr>
              <a:t> </a:t>
            </a:r>
            <a:r>
              <a:rPr kumimoji="0" lang="en-US" sz="2800" b="0" i="0" u="none" strike="noStrike" kern="1200" cap="none" spc="0" normalizeH="0" baseline="0" noProof="0" dirty="0" err="1">
                <a:ln>
                  <a:noFill/>
                </a:ln>
                <a:solidFill>
                  <a:prstClr val="white"/>
                </a:solidFill>
                <a:effectLst/>
                <a:uLnTx/>
                <a:uFillTx/>
                <a:latin typeface="Times New Roman" pitchFamily="18" charset="0"/>
                <a:ea typeface="Arial-Rounded" panose="020B0500000000000000" pitchFamily="34" charset="0"/>
                <a:cs typeface="Times New Roman" pitchFamily="18" charset="0"/>
              </a:rPr>
              <a:t>cột</a:t>
            </a:r>
            <a:r>
              <a:rPr kumimoji="0" lang="en-US" sz="2800" b="0" i="0" u="none" strike="noStrike" kern="1200" cap="none" spc="0" normalizeH="0" baseline="0" noProof="0" dirty="0">
                <a:ln>
                  <a:noFill/>
                </a:ln>
                <a:solidFill>
                  <a:prstClr val="white"/>
                </a:solidFill>
                <a:effectLst/>
                <a:uLnTx/>
                <a:uFillTx/>
                <a:latin typeface="Times New Roman" pitchFamily="18" charset="0"/>
                <a:ea typeface="Arial-Rounded" panose="020B0500000000000000" pitchFamily="34" charset="0"/>
                <a:cs typeface="Times New Roman" pitchFamily="18" charset="0"/>
              </a:rPr>
              <a:t> </a:t>
            </a:r>
            <a:r>
              <a:rPr kumimoji="0" lang="en-US" sz="2800" b="0" i="0" u="none" strike="noStrike" kern="1200" cap="none" spc="0" normalizeH="0" baseline="0" noProof="0" dirty="0" err="1">
                <a:ln>
                  <a:noFill/>
                </a:ln>
                <a:solidFill>
                  <a:prstClr val="white"/>
                </a:solidFill>
                <a:effectLst/>
                <a:uLnTx/>
                <a:uFillTx/>
                <a:latin typeface="Times New Roman" pitchFamily="18" charset="0"/>
                <a:ea typeface="Arial-Rounded" panose="020B0500000000000000" pitchFamily="34" charset="0"/>
                <a:cs typeface="Times New Roman" pitchFamily="18" charset="0"/>
              </a:rPr>
              <a:t>dọc</a:t>
            </a:r>
            <a:r>
              <a:rPr kumimoji="0" lang="en-US" sz="2800" b="0" i="0" u="none" strike="noStrike" kern="1200" cap="none" spc="0" normalizeH="0" baseline="0" noProof="0" dirty="0">
                <a:ln>
                  <a:noFill/>
                </a:ln>
                <a:solidFill>
                  <a:prstClr val="white"/>
                </a:solidFill>
                <a:effectLst/>
                <a:uLnTx/>
                <a:uFillTx/>
                <a:latin typeface="Times New Roman" pitchFamily="18" charset="0"/>
                <a:ea typeface="Arial-Rounded" panose="020B0500000000000000" pitchFamily="34" charset="0"/>
                <a:cs typeface="Times New Roman" pitchFamily="18" charset="0"/>
              </a:rPr>
              <a:t> </a:t>
            </a:r>
            <a:r>
              <a:rPr kumimoji="0" lang="en-US" sz="2800" b="0" i="0" u="none" strike="noStrike" kern="1200" cap="none" spc="0" normalizeH="0" baseline="0" noProof="0" dirty="0" err="1">
                <a:ln>
                  <a:noFill/>
                </a:ln>
                <a:solidFill>
                  <a:prstClr val="white"/>
                </a:solidFill>
                <a:effectLst/>
                <a:uLnTx/>
                <a:uFillTx/>
                <a:latin typeface="Times New Roman" pitchFamily="18" charset="0"/>
                <a:ea typeface="Arial-Rounded" panose="020B0500000000000000" pitchFamily="34" charset="0"/>
                <a:cs typeface="Times New Roman" pitchFamily="18" charset="0"/>
              </a:rPr>
              <a:t>và</a:t>
            </a:r>
            <a:r>
              <a:rPr kumimoji="0" lang="en-US" sz="2800" b="0" i="0" u="none" strike="noStrike" kern="1200" cap="none" spc="0" normalizeH="0" baseline="0" noProof="0" dirty="0">
                <a:ln>
                  <a:noFill/>
                </a:ln>
                <a:solidFill>
                  <a:prstClr val="white"/>
                </a:solidFill>
                <a:effectLst/>
                <a:uLnTx/>
                <a:uFillTx/>
                <a:latin typeface="Times New Roman" pitchFamily="18" charset="0"/>
                <a:ea typeface="Arial-Rounded" panose="020B0500000000000000" pitchFamily="34" charset="0"/>
                <a:cs typeface="Times New Roman" pitchFamily="18" charset="0"/>
              </a:rPr>
              <a:t> </a:t>
            </a:r>
            <a:r>
              <a:rPr kumimoji="0" lang="en-US" sz="2800" b="0" i="0" u="none" strike="noStrike" kern="1200" cap="none" spc="0" normalizeH="0" baseline="0" noProof="0" dirty="0" err="1">
                <a:ln>
                  <a:noFill/>
                </a:ln>
                <a:solidFill>
                  <a:prstClr val="white"/>
                </a:solidFill>
                <a:effectLst/>
                <a:uLnTx/>
                <a:uFillTx/>
                <a:latin typeface="Times New Roman" pitchFamily="18" charset="0"/>
                <a:ea typeface="Arial-Rounded" panose="020B0500000000000000" pitchFamily="34" charset="0"/>
                <a:cs typeface="Times New Roman" pitchFamily="18" charset="0"/>
              </a:rPr>
              <a:t>nhiều</a:t>
            </a:r>
            <a:r>
              <a:rPr kumimoji="0" lang="en-US" sz="2800" b="0" i="0" u="none" strike="noStrike" kern="1200" cap="none" spc="0" normalizeH="0" baseline="0" noProof="0" dirty="0">
                <a:ln>
                  <a:noFill/>
                </a:ln>
                <a:solidFill>
                  <a:prstClr val="white"/>
                </a:solidFill>
                <a:effectLst/>
                <a:uLnTx/>
                <a:uFillTx/>
                <a:latin typeface="Times New Roman" pitchFamily="18" charset="0"/>
                <a:ea typeface="Arial-Rounded" panose="020B0500000000000000" pitchFamily="34" charset="0"/>
                <a:cs typeface="Times New Roman" pitchFamily="18" charset="0"/>
              </a:rPr>
              <a:t> </a:t>
            </a:r>
            <a:r>
              <a:rPr kumimoji="0" lang="en-US" sz="2800" b="0" i="0" u="none" strike="noStrike" kern="1200" cap="none" spc="0" normalizeH="0" baseline="0" noProof="0" dirty="0" err="1">
                <a:ln>
                  <a:noFill/>
                </a:ln>
                <a:solidFill>
                  <a:prstClr val="white"/>
                </a:solidFill>
                <a:effectLst/>
                <a:uLnTx/>
                <a:uFillTx/>
                <a:latin typeface="Times New Roman" pitchFamily="18" charset="0"/>
                <a:ea typeface="Arial-Rounded" panose="020B0500000000000000" pitchFamily="34" charset="0"/>
                <a:cs typeface="Times New Roman" pitchFamily="18" charset="0"/>
              </a:rPr>
              <a:t>hàng</a:t>
            </a:r>
            <a:r>
              <a:rPr kumimoji="0" lang="en-US" sz="2800" b="0" i="0" u="none" strike="noStrike" kern="1200" cap="none" spc="0" normalizeH="0" baseline="0" noProof="0" dirty="0">
                <a:ln>
                  <a:noFill/>
                </a:ln>
                <a:solidFill>
                  <a:prstClr val="white"/>
                </a:solidFill>
                <a:effectLst/>
                <a:uLnTx/>
                <a:uFillTx/>
                <a:latin typeface="Times New Roman" pitchFamily="18" charset="0"/>
                <a:ea typeface="Arial-Rounded" panose="020B0500000000000000" pitchFamily="34" charset="0"/>
                <a:cs typeface="Times New Roman" pitchFamily="18" charset="0"/>
              </a:rPr>
              <a:t> </a:t>
            </a:r>
            <a:r>
              <a:rPr kumimoji="0" lang="en-US" sz="2800" b="0" i="0" u="none" strike="noStrike" kern="1200" cap="none" spc="0" normalizeH="0" baseline="0" noProof="0" dirty="0" err="1">
                <a:ln>
                  <a:noFill/>
                </a:ln>
                <a:solidFill>
                  <a:prstClr val="white"/>
                </a:solidFill>
                <a:effectLst/>
                <a:uLnTx/>
                <a:uFillTx/>
                <a:latin typeface="Times New Roman" pitchFamily="18" charset="0"/>
                <a:ea typeface="Arial-Rounded" panose="020B0500000000000000" pitchFamily="34" charset="0"/>
                <a:cs typeface="Times New Roman" pitchFamily="18" charset="0"/>
              </a:rPr>
              <a:t>ngang</a:t>
            </a:r>
            <a:r>
              <a:rPr kumimoji="0" lang="en-US" sz="2800" b="0" i="0" u="none" strike="noStrike" kern="1200" cap="none" spc="0" normalizeH="0" baseline="0" noProof="0" dirty="0">
                <a:ln>
                  <a:noFill/>
                </a:ln>
                <a:solidFill>
                  <a:prstClr val="white"/>
                </a:solidFill>
                <a:effectLst/>
                <a:uLnTx/>
                <a:uFillTx/>
                <a:latin typeface="Times New Roman" pitchFamily="18" charset="0"/>
                <a:ea typeface="Arial-Rounded" panose="020B0500000000000000" pitchFamily="34" charset="0"/>
                <a:cs typeface="Times New Roman" pitchFamily="18" charset="0"/>
              </a:rPr>
              <a:t>. </a:t>
            </a:r>
            <a:r>
              <a:rPr kumimoji="0" lang="en-US" sz="2800" b="0" i="0" u="none" strike="noStrike" kern="1200" cap="none" spc="0" normalizeH="0" baseline="0" noProof="0" dirty="0" err="1">
                <a:ln>
                  <a:noFill/>
                </a:ln>
                <a:solidFill>
                  <a:prstClr val="white"/>
                </a:solidFill>
                <a:effectLst/>
                <a:uLnTx/>
                <a:uFillTx/>
                <a:latin typeface="Times New Roman" pitchFamily="18" charset="0"/>
                <a:ea typeface="Arial-Rounded" panose="020B0500000000000000" pitchFamily="34" charset="0"/>
                <a:cs typeface="Times New Roman" pitchFamily="18" charset="0"/>
              </a:rPr>
              <a:t>Các</a:t>
            </a:r>
            <a:r>
              <a:rPr kumimoji="0" lang="en-US" sz="2800" b="0" i="0" u="none" strike="noStrike" kern="1200" cap="none" spc="0" normalizeH="0" baseline="0" noProof="0" dirty="0">
                <a:ln>
                  <a:noFill/>
                </a:ln>
                <a:solidFill>
                  <a:prstClr val="white"/>
                </a:solidFill>
                <a:effectLst/>
                <a:uLnTx/>
                <a:uFillTx/>
                <a:latin typeface="Times New Roman" pitchFamily="18" charset="0"/>
                <a:ea typeface="Arial-Rounded" panose="020B0500000000000000" pitchFamily="34" charset="0"/>
                <a:cs typeface="Times New Roman" pitchFamily="18" charset="0"/>
              </a:rPr>
              <a:t> </a:t>
            </a:r>
            <a:r>
              <a:rPr kumimoji="0" lang="en-US" sz="2800" b="0" i="0" u="none" strike="noStrike" kern="1200" cap="none" spc="0" normalizeH="0" baseline="0" noProof="0" dirty="0" err="1">
                <a:ln>
                  <a:noFill/>
                </a:ln>
                <a:solidFill>
                  <a:prstClr val="white"/>
                </a:solidFill>
                <a:effectLst/>
                <a:uLnTx/>
                <a:uFillTx/>
                <a:latin typeface="Times New Roman" pitchFamily="18" charset="0"/>
                <a:ea typeface="Arial-Rounded" panose="020B0500000000000000" pitchFamily="34" charset="0"/>
                <a:cs typeface="Times New Roman" pitchFamily="18" charset="0"/>
              </a:rPr>
              <a:t>bạn</a:t>
            </a:r>
            <a:r>
              <a:rPr kumimoji="0" lang="en-US" sz="2800" b="0" i="0" u="none" strike="noStrike" kern="1200" cap="none" spc="0" normalizeH="0" baseline="0" noProof="0" dirty="0">
                <a:ln>
                  <a:noFill/>
                </a:ln>
                <a:solidFill>
                  <a:prstClr val="white"/>
                </a:solidFill>
                <a:effectLst/>
                <a:uLnTx/>
                <a:uFillTx/>
                <a:latin typeface="Times New Roman" pitchFamily="18" charset="0"/>
                <a:ea typeface="Arial-Rounded" panose="020B0500000000000000" pitchFamily="34" charset="0"/>
                <a:cs typeface="Times New Roman" pitchFamily="18" charset="0"/>
              </a:rPr>
              <a:t> </a:t>
            </a:r>
            <a:r>
              <a:rPr kumimoji="0" lang="en-US" sz="2800" b="0" i="0" u="none" strike="noStrike" kern="1200" cap="none" spc="0" normalizeH="0" baseline="0" noProof="0" dirty="0" err="1">
                <a:ln>
                  <a:noFill/>
                </a:ln>
                <a:solidFill>
                  <a:prstClr val="white"/>
                </a:solidFill>
                <a:effectLst/>
                <a:uLnTx/>
                <a:uFillTx/>
                <a:latin typeface="Times New Roman" pitchFamily="18" charset="0"/>
                <a:ea typeface="Arial-Rounded" panose="020B0500000000000000" pitchFamily="34" charset="0"/>
                <a:cs typeface="Times New Roman" pitchFamily="18" charset="0"/>
              </a:rPr>
              <a:t>học</a:t>
            </a:r>
            <a:r>
              <a:rPr kumimoji="0" lang="en-US" sz="2800" b="0" i="0" u="none" strike="noStrike" kern="1200" cap="none" spc="0" normalizeH="0" baseline="0" noProof="0" dirty="0">
                <a:ln>
                  <a:noFill/>
                </a:ln>
                <a:solidFill>
                  <a:prstClr val="white"/>
                </a:solidFill>
                <a:effectLst/>
                <a:uLnTx/>
                <a:uFillTx/>
                <a:latin typeface="Times New Roman" pitchFamily="18" charset="0"/>
                <a:ea typeface="Arial-Rounded" panose="020B0500000000000000" pitchFamily="34" charset="0"/>
                <a:cs typeface="Times New Roman" pitchFamily="18" charset="0"/>
              </a:rPr>
              <a:t> </a:t>
            </a:r>
            <a:r>
              <a:rPr kumimoji="0" lang="en-US" sz="2800" b="0" i="0" u="none" strike="noStrike" kern="1200" cap="none" spc="0" normalizeH="0" baseline="0" noProof="0" dirty="0" err="1">
                <a:ln>
                  <a:noFill/>
                </a:ln>
                <a:solidFill>
                  <a:prstClr val="white"/>
                </a:solidFill>
                <a:effectLst/>
                <a:uLnTx/>
                <a:uFillTx/>
                <a:latin typeface="Times New Roman" pitchFamily="18" charset="0"/>
                <a:ea typeface="Arial-Rounded" panose="020B0500000000000000" pitchFamily="34" charset="0"/>
                <a:cs typeface="Times New Roman" pitchFamily="18" charset="0"/>
              </a:rPr>
              <a:t>sinh</a:t>
            </a:r>
            <a:r>
              <a:rPr kumimoji="0" lang="en-US" sz="2800" b="0" i="0" u="none" strike="noStrike" kern="1200" cap="none" spc="0" normalizeH="0" baseline="0" noProof="0" dirty="0">
                <a:ln>
                  <a:noFill/>
                </a:ln>
                <a:solidFill>
                  <a:prstClr val="white"/>
                </a:solidFill>
                <a:effectLst/>
                <a:uLnTx/>
                <a:uFillTx/>
                <a:latin typeface="Times New Roman" pitchFamily="18" charset="0"/>
                <a:ea typeface="Arial-Rounded" panose="020B0500000000000000" pitchFamily="34" charset="0"/>
                <a:cs typeface="Times New Roman" pitchFamily="18" charset="0"/>
              </a:rPr>
              <a:t> </a:t>
            </a:r>
            <a:r>
              <a:rPr kumimoji="0" lang="en-US" sz="2800" b="0" i="0" u="none" strike="noStrike" kern="1200" cap="none" spc="0" normalizeH="0" baseline="0" noProof="0" dirty="0" err="1">
                <a:ln>
                  <a:noFill/>
                </a:ln>
                <a:solidFill>
                  <a:prstClr val="white"/>
                </a:solidFill>
                <a:effectLst/>
                <a:uLnTx/>
                <a:uFillTx/>
                <a:latin typeface="Times New Roman" pitchFamily="18" charset="0"/>
                <a:ea typeface="Arial-Rounded" panose="020B0500000000000000" pitchFamily="34" charset="0"/>
                <a:cs typeface="Times New Roman" pitchFamily="18" charset="0"/>
              </a:rPr>
              <a:t>thường</a:t>
            </a:r>
            <a:r>
              <a:rPr kumimoji="0" lang="en-US" sz="2800" b="0" i="0" u="none" strike="noStrike" kern="1200" cap="none" spc="0" normalizeH="0" baseline="0" noProof="0" dirty="0">
                <a:ln>
                  <a:noFill/>
                </a:ln>
                <a:solidFill>
                  <a:prstClr val="white"/>
                </a:solidFill>
                <a:effectLst/>
                <a:uLnTx/>
                <a:uFillTx/>
                <a:latin typeface="Times New Roman" pitchFamily="18" charset="0"/>
                <a:ea typeface="Arial-Rounded" panose="020B0500000000000000" pitchFamily="34" charset="0"/>
                <a:cs typeface="Times New Roman" pitchFamily="18" charset="0"/>
              </a:rPr>
              <a:t> </a:t>
            </a:r>
            <a:r>
              <a:rPr kumimoji="0" lang="en-US" sz="2800" b="0" i="0" u="none" strike="noStrike" kern="1200" cap="none" spc="0" normalizeH="0" baseline="0" noProof="0" dirty="0" err="1">
                <a:ln>
                  <a:noFill/>
                </a:ln>
                <a:solidFill>
                  <a:prstClr val="white"/>
                </a:solidFill>
                <a:effectLst/>
                <a:uLnTx/>
                <a:uFillTx/>
                <a:latin typeface="Times New Roman" pitchFamily="18" charset="0"/>
                <a:ea typeface="Arial-Rounded" panose="020B0500000000000000" pitchFamily="34" charset="0"/>
                <a:cs typeface="Times New Roman" pitchFamily="18" charset="0"/>
              </a:rPr>
              <a:t>đọc</a:t>
            </a:r>
            <a:r>
              <a:rPr kumimoji="0" lang="en-US" sz="2800" b="0" i="0" u="none" strike="noStrike" kern="1200" cap="none" spc="0" normalizeH="0" baseline="0" noProof="0" dirty="0">
                <a:ln>
                  <a:noFill/>
                </a:ln>
                <a:solidFill>
                  <a:prstClr val="white"/>
                </a:solidFill>
                <a:effectLst/>
                <a:uLnTx/>
                <a:uFillTx/>
                <a:latin typeface="Times New Roman" pitchFamily="18" charset="0"/>
                <a:ea typeface="Arial-Rounded" panose="020B0500000000000000" pitchFamily="34" charset="0"/>
                <a:cs typeface="Times New Roman" pitchFamily="18" charset="0"/>
              </a:rPr>
              <a:t> </a:t>
            </a:r>
            <a:r>
              <a:rPr kumimoji="0" lang="en-US" sz="2800" b="0" i="0" u="none" strike="noStrike" kern="1200" cap="none" spc="0" normalizeH="0" baseline="0" noProof="0" dirty="0" err="1">
                <a:ln>
                  <a:noFill/>
                </a:ln>
                <a:solidFill>
                  <a:prstClr val="white"/>
                </a:solidFill>
                <a:effectLst/>
                <a:uLnTx/>
                <a:uFillTx/>
                <a:latin typeface="Times New Roman" pitchFamily="18" charset="0"/>
                <a:ea typeface="Arial-Rounded" panose="020B0500000000000000" pitchFamily="34" charset="0"/>
                <a:cs typeface="Times New Roman" pitchFamily="18" charset="0"/>
              </a:rPr>
              <a:t>thời</a:t>
            </a:r>
            <a:r>
              <a:rPr kumimoji="0" lang="en-US" sz="2800" b="0" i="0" u="none" strike="noStrike" kern="1200" cap="none" spc="0" normalizeH="0" baseline="0" noProof="0" dirty="0">
                <a:ln>
                  <a:noFill/>
                </a:ln>
                <a:solidFill>
                  <a:prstClr val="white"/>
                </a:solidFill>
                <a:effectLst/>
                <a:uLnTx/>
                <a:uFillTx/>
                <a:latin typeface="Times New Roman" pitchFamily="18" charset="0"/>
                <a:ea typeface="Arial-Rounded" panose="020B0500000000000000" pitchFamily="34" charset="0"/>
                <a:cs typeface="Times New Roman" pitchFamily="18" charset="0"/>
              </a:rPr>
              <a:t> </a:t>
            </a:r>
            <a:r>
              <a:rPr kumimoji="0" lang="en-US" sz="2800" b="0" i="0" u="none" strike="noStrike" kern="1200" cap="none" spc="0" normalizeH="0" baseline="0" noProof="0" dirty="0" err="1">
                <a:ln>
                  <a:noFill/>
                </a:ln>
                <a:solidFill>
                  <a:prstClr val="white"/>
                </a:solidFill>
                <a:effectLst/>
                <a:uLnTx/>
                <a:uFillTx/>
                <a:latin typeface="Times New Roman" pitchFamily="18" charset="0"/>
                <a:ea typeface="Arial-Rounded" panose="020B0500000000000000" pitchFamily="34" charset="0"/>
                <a:cs typeface="Times New Roman" pitchFamily="18" charset="0"/>
              </a:rPr>
              <a:t>khóa</a:t>
            </a:r>
            <a:r>
              <a:rPr kumimoji="0" lang="en-US" sz="2800" b="0" i="0" u="none" strike="noStrike" kern="1200" cap="none" spc="0" normalizeH="0" baseline="0" noProof="0" dirty="0">
                <a:ln>
                  <a:noFill/>
                </a:ln>
                <a:solidFill>
                  <a:prstClr val="white"/>
                </a:solidFill>
                <a:effectLst/>
                <a:uLnTx/>
                <a:uFillTx/>
                <a:latin typeface="Times New Roman" pitchFamily="18" charset="0"/>
                <a:ea typeface="Arial-Rounded" panose="020B0500000000000000" pitchFamily="34" charset="0"/>
                <a:cs typeface="Times New Roman" pitchFamily="18" charset="0"/>
              </a:rPr>
              <a:t> </a:t>
            </a:r>
            <a:r>
              <a:rPr kumimoji="0" lang="en-US" sz="2800" b="0" i="0" u="none" strike="noStrike" kern="1200" cap="none" spc="0" normalizeH="0" baseline="0" noProof="0" dirty="0" err="1">
                <a:ln>
                  <a:noFill/>
                </a:ln>
                <a:solidFill>
                  <a:prstClr val="white"/>
                </a:solidFill>
                <a:effectLst/>
                <a:uLnTx/>
                <a:uFillTx/>
                <a:latin typeface="Times New Roman" pitchFamily="18" charset="0"/>
                <a:ea typeface="Arial-Rounded" panose="020B0500000000000000" pitchFamily="34" charset="0"/>
                <a:cs typeface="Times New Roman" pitchFamily="18" charset="0"/>
              </a:rPr>
              <a:t>biểu</a:t>
            </a:r>
            <a:r>
              <a:rPr kumimoji="0" lang="en-US" sz="2800" b="0" i="0" u="none" strike="noStrike" kern="1200" cap="none" spc="0" normalizeH="0" baseline="0" noProof="0" dirty="0">
                <a:ln>
                  <a:noFill/>
                </a:ln>
                <a:solidFill>
                  <a:prstClr val="white"/>
                </a:solidFill>
                <a:effectLst/>
                <a:uLnTx/>
                <a:uFillTx/>
                <a:latin typeface="Times New Roman" pitchFamily="18" charset="0"/>
                <a:ea typeface="Arial-Rounded" panose="020B0500000000000000" pitchFamily="34" charset="0"/>
                <a:cs typeface="Times New Roman" pitchFamily="18" charset="0"/>
              </a:rPr>
              <a:t> </a:t>
            </a:r>
            <a:r>
              <a:rPr kumimoji="0" lang="en-US" sz="2800" b="0" i="0" u="none" strike="noStrike" kern="1200" cap="none" spc="0" normalizeH="0" baseline="0" noProof="0" dirty="0" err="1">
                <a:ln>
                  <a:noFill/>
                </a:ln>
                <a:solidFill>
                  <a:prstClr val="white"/>
                </a:solidFill>
                <a:effectLst/>
                <a:uLnTx/>
                <a:uFillTx/>
                <a:latin typeface="Times New Roman" pitchFamily="18" charset="0"/>
                <a:ea typeface="Arial-Rounded" panose="020B0500000000000000" pitchFamily="34" charset="0"/>
                <a:cs typeface="Times New Roman" pitchFamily="18" charset="0"/>
              </a:rPr>
              <a:t>theo</a:t>
            </a:r>
            <a:r>
              <a:rPr kumimoji="0" lang="en-US" sz="2800" b="0" i="0" u="none" strike="noStrike" kern="1200" cap="none" spc="0" normalizeH="0" baseline="0" noProof="0" dirty="0">
                <a:ln>
                  <a:noFill/>
                </a:ln>
                <a:solidFill>
                  <a:prstClr val="white"/>
                </a:solidFill>
                <a:effectLst/>
                <a:uLnTx/>
                <a:uFillTx/>
                <a:latin typeface="Times New Roman" pitchFamily="18" charset="0"/>
                <a:ea typeface="Arial-Rounded" panose="020B0500000000000000" pitchFamily="34" charset="0"/>
                <a:cs typeface="Times New Roman" pitchFamily="18" charset="0"/>
              </a:rPr>
              <a:t> </a:t>
            </a:r>
            <a:r>
              <a:rPr kumimoji="0" lang="en-US" sz="2800" b="0" i="0" u="none" strike="noStrike" kern="1200" cap="none" spc="0" normalizeH="0" baseline="0" noProof="0" dirty="0" err="1">
                <a:ln>
                  <a:noFill/>
                </a:ln>
                <a:solidFill>
                  <a:prstClr val="white"/>
                </a:solidFill>
                <a:effectLst/>
                <a:uLnTx/>
                <a:uFillTx/>
                <a:latin typeface="Times New Roman" pitchFamily="18" charset="0"/>
                <a:ea typeface="Arial-Rounded" panose="020B0500000000000000" pitchFamily="34" charset="0"/>
                <a:cs typeface="Times New Roman" pitchFamily="18" charset="0"/>
              </a:rPr>
              <a:t>trình</a:t>
            </a:r>
            <a:r>
              <a:rPr kumimoji="0" lang="en-US" sz="2800" b="0" i="0" u="none" strike="noStrike" kern="1200" cap="none" spc="0" normalizeH="0" baseline="0" noProof="0" dirty="0">
                <a:ln>
                  <a:noFill/>
                </a:ln>
                <a:solidFill>
                  <a:prstClr val="white"/>
                </a:solidFill>
                <a:effectLst/>
                <a:uLnTx/>
                <a:uFillTx/>
                <a:latin typeface="Times New Roman" pitchFamily="18" charset="0"/>
                <a:ea typeface="Arial-Rounded" panose="020B0500000000000000" pitchFamily="34" charset="0"/>
                <a:cs typeface="Times New Roman" pitchFamily="18" charset="0"/>
              </a:rPr>
              <a:t> </a:t>
            </a:r>
            <a:r>
              <a:rPr kumimoji="0" lang="en-US" sz="2800" b="0" i="0" u="none" strike="noStrike" kern="1200" cap="none" spc="0" normalizeH="0" baseline="0" noProof="0" dirty="0" err="1">
                <a:ln>
                  <a:noFill/>
                </a:ln>
                <a:solidFill>
                  <a:prstClr val="white"/>
                </a:solidFill>
                <a:effectLst/>
                <a:uLnTx/>
                <a:uFillTx/>
                <a:latin typeface="Times New Roman" pitchFamily="18" charset="0"/>
                <a:ea typeface="Arial-Rounded" panose="020B0500000000000000" pitchFamily="34" charset="0"/>
                <a:cs typeface="Times New Roman" pitchFamily="18" charset="0"/>
              </a:rPr>
              <a:t>tự</a:t>
            </a:r>
            <a:r>
              <a:rPr kumimoji="0" lang="en-US" sz="2800" b="0" i="0" u="none" strike="noStrike" kern="1200" cap="none" spc="0" normalizeH="0" baseline="0" noProof="0" dirty="0">
                <a:ln>
                  <a:noFill/>
                </a:ln>
                <a:solidFill>
                  <a:prstClr val="white"/>
                </a:solidFill>
                <a:effectLst/>
                <a:uLnTx/>
                <a:uFillTx/>
                <a:latin typeface="Times New Roman" pitchFamily="18" charset="0"/>
                <a:ea typeface="Arial-Rounded" panose="020B0500000000000000" pitchFamily="34" charset="0"/>
                <a:cs typeface="Times New Roman" pitchFamily="18" charset="0"/>
              </a:rPr>
              <a:t> </a:t>
            </a:r>
            <a:r>
              <a:rPr kumimoji="0" lang="en-US" sz="2800" b="0" i="0" u="none" strike="noStrike" kern="1200" cap="none" spc="0" normalizeH="0" baseline="0" noProof="0" dirty="0" err="1">
                <a:ln>
                  <a:noFill/>
                </a:ln>
                <a:solidFill>
                  <a:prstClr val="white"/>
                </a:solidFill>
                <a:effectLst/>
                <a:uLnTx/>
                <a:uFillTx/>
                <a:latin typeface="Times New Roman" pitchFamily="18" charset="0"/>
                <a:ea typeface="Arial-Rounded" panose="020B0500000000000000" pitchFamily="34" charset="0"/>
                <a:cs typeface="Times New Roman" pitchFamily="18" charset="0"/>
              </a:rPr>
              <a:t>thứ</a:t>
            </a:r>
            <a:r>
              <a:rPr kumimoji="0" lang="en-US" sz="2800" b="0" i="0" u="none" strike="noStrike" kern="1200" cap="none" spc="0" normalizeH="0" baseline="0" noProof="0" dirty="0">
                <a:ln>
                  <a:noFill/>
                </a:ln>
                <a:solidFill>
                  <a:prstClr val="white"/>
                </a:solidFill>
                <a:effectLst/>
                <a:uLnTx/>
                <a:uFillTx/>
                <a:latin typeface="Times New Roman" pitchFamily="18" charset="0"/>
                <a:ea typeface="Arial-Rounded" panose="020B0500000000000000" pitchFamily="34" charset="0"/>
                <a:cs typeface="Times New Roman" pitchFamily="18" charset="0"/>
              </a:rPr>
              <a:t> - </a:t>
            </a:r>
            <a:r>
              <a:rPr kumimoji="0" lang="en-US" sz="2800" b="0" i="0" u="none" strike="noStrike" kern="1200" cap="none" spc="0" normalizeH="0" baseline="0" noProof="0" dirty="0" err="1">
                <a:ln>
                  <a:noFill/>
                </a:ln>
                <a:solidFill>
                  <a:prstClr val="white"/>
                </a:solidFill>
                <a:effectLst/>
                <a:uLnTx/>
                <a:uFillTx/>
                <a:latin typeface="Times New Roman" pitchFamily="18" charset="0"/>
                <a:ea typeface="Arial-Rounded" panose="020B0500000000000000" pitchFamily="34" charset="0"/>
                <a:cs typeface="Times New Roman" pitchFamily="18" charset="0"/>
              </a:rPr>
              <a:t>buổi</a:t>
            </a:r>
            <a:r>
              <a:rPr kumimoji="0" lang="en-US" sz="2800" b="0" i="0" u="none" strike="noStrike" kern="1200" cap="none" spc="0" normalizeH="0" baseline="0" noProof="0" dirty="0">
                <a:ln>
                  <a:noFill/>
                </a:ln>
                <a:solidFill>
                  <a:prstClr val="white"/>
                </a:solidFill>
                <a:effectLst/>
                <a:uLnTx/>
                <a:uFillTx/>
                <a:latin typeface="Times New Roman" pitchFamily="18" charset="0"/>
                <a:ea typeface="Arial-Rounded" panose="020B0500000000000000" pitchFamily="34" charset="0"/>
                <a:cs typeface="Times New Roman" pitchFamily="18" charset="0"/>
              </a:rPr>
              <a:t> – </a:t>
            </a:r>
            <a:r>
              <a:rPr kumimoji="0" lang="en-US" sz="2800" b="0" i="0" u="none" strike="noStrike" kern="1200" cap="none" spc="0" normalizeH="0" baseline="0" noProof="0" dirty="0" err="1">
                <a:ln>
                  <a:noFill/>
                </a:ln>
                <a:solidFill>
                  <a:prstClr val="white"/>
                </a:solidFill>
                <a:effectLst/>
                <a:uLnTx/>
                <a:uFillTx/>
                <a:latin typeface="Times New Roman" pitchFamily="18" charset="0"/>
                <a:ea typeface="Arial-Rounded" panose="020B0500000000000000" pitchFamily="34" charset="0"/>
                <a:cs typeface="Times New Roman" pitchFamily="18" charset="0"/>
              </a:rPr>
              <a:t>tiết</a:t>
            </a:r>
            <a:r>
              <a:rPr kumimoji="0" lang="en-US" sz="2800" b="0" i="0" u="none" strike="noStrike" kern="1200" cap="none" spc="0" normalizeH="0" baseline="0" noProof="0" dirty="0">
                <a:ln>
                  <a:noFill/>
                </a:ln>
                <a:solidFill>
                  <a:prstClr val="white"/>
                </a:solidFill>
                <a:effectLst/>
                <a:uLnTx/>
                <a:uFillTx/>
                <a:latin typeface="Times New Roman" pitchFamily="18" charset="0"/>
                <a:ea typeface="Arial-Rounded" panose="020B0500000000000000" pitchFamily="34" charset="0"/>
                <a:cs typeface="Times New Roman" pitchFamily="18" charset="0"/>
              </a:rPr>
              <a:t> – </a:t>
            </a:r>
            <a:r>
              <a:rPr kumimoji="0" lang="en-US" sz="2800" b="0" i="0" u="none" strike="noStrike" kern="1200" cap="none" spc="0" normalizeH="0" baseline="0" noProof="0" dirty="0" err="1">
                <a:ln>
                  <a:noFill/>
                </a:ln>
                <a:solidFill>
                  <a:prstClr val="white"/>
                </a:solidFill>
                <a:effectLst/>
                <a:uLnTx/>
                <a:uFillTx/>
                <a:latin typeface="Times New Roman" pitchFamily="18" charset="0"/>
                <a:ea typeface="Arial-Rounded" panose="020B0500000000000000" pitchFamily="34" charset="0"/>
                <a:cs typeface="Times New Roman" pitchFamily="18" charset="0"/>
              </a:rPr>
              <a:t>môn</a:t>
            </a:r>
            <a:r>
              <a:rPr kumimoji="0" lang="en-US" sz="2800" b="0" i="0" u="none" strike="noStrike" kern="1200" cap="none" spc="0" normalizeH="0" baseline="0" noProof="0" dirty="0">
                <a:ln>
                  <a:noFill/>
                </a:ln>
                <a:solidFill>
                  <a:prstClr val="white"/>
                </a:solidFill>
                <a:effectLst/>
                <a:uLnTx/>
                <a:uFillTx/>
                <a:latin typeface="Times New Roman" pitchFamily="18" charset="0"/>
                <a:ea typeface="Arial-Rounded" panose="020B0500000000000000" pitchFamily="34" charset="0"/>
                <a:cs typeface="Times New Roman" pitchFamily="18" charset="0"/>
              </a:rPr>
              <a:t>.</a:t>
            </a:r>
            <a:endParaRPr kumimoji="0" lang="vi-VN" sz="2800" b="0" i="0" u="none" strike="noStrike" kern="1200" cap="none" spc="0" normalizeH="0" baseline="0" noProof="0" dirty="0">
              <a:ln>
                <a:noFill/>
              </a:ln>
              <a:solidFill>
                <a:prstClr val="white"/>
              </a:solidFill>
              <a:effectLst/>
              <a:uLnTx/>
              <a:uFillTx/>
              <a:latin typeface="Times New Roman" pitchFamily="18" charset="0"/>
              <a:ea typeface="Arial-Rounded" panose="020B0500000000000000" pitchFamily="34" charset="0"/>
              <a:cs typeface="Times New Roman" pitchFamily="18" charset="0"/>
            </a:endParaRPr>
          </a:p>
        </p:txBody>
      </p:sp>
      <p:pic>
        <p:nvPicPr>
          <p:cNvPr id="20" name="Picture 4" descr="20210409090849_wm_shs-tieng-viet-2-tap-1">
            <a:extLst>
              <a:ext uri="{FF2B5EF4-FFF2-40B4-BE49-F238E27FC236}">
                <a16:creationId xmlns:a16="http://schemas.microsoft.com/office/drawing/2014/main" xmlns="" id="{2C46F569-13DE-4CEE-91DE-47973D7DAFBD}"/>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l="13842" t="7624" r="10176" b="51867"/>
          <a:stretch/>
        </p:blipFill>
        <p:spPr bwMode="auto">
          <a:xfrm>
            <a:off x="110779" y="2562784"/>
            <a:ext cx="12115168" cy="410603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xmlns="" id="{3DAA4C1F-00B2-4F68-9277-A9B83EF024EF}"/>
              </a:ext>
            </a:extLst>
          </p:cNvPr>
          <p:cNvSpPr/>
          <p:nvPr/>
        </p:nvSpPr>
        <p:spPr>
          <a:xfrm>
            <a:off x="7591425" y="16251"/>
            <a:ext cx="4511800" cy="752475"/>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dirty="0" err="1">
                <a:solidFill>
                  <a:prstClr val="black"/>
                </a:solidFill>
                <a:latin typeface="Times New Roman" pitchFamily="18" charset="0"/>
                <a:ea typeface="Arial-Rounded" panose="020B0500000000000000" pitchFamily="34" charset="0"/>
                <a:cs typeface="Times New Roman" pitchFamily="18" charset="0"/>
              </a:rPr>
              <a:t>Đọc</a:t>
            </a:r>
            <a:r>
              <a:rPr lang="en-US" sz="4000" dirty="0">
                <a:solidFill>
                  <a:prstClr val="black"/>
                </a:solidFill>
                <a:latin typeface="Times New Roman" pitchFamily="18" charset="0"/>
                <a:ea typeface="Arial-Rounded" panose="020B0500000000000000" pitchFamily="34" charset="0"/>
                <a:cs typeface="Times New Roman" pitchFamily="18" charset="0"/>
              </a:rPr>
              <a:t> </a:t>
            </a:r>
            <a:r>
              <a:rPr lang="en-US" sz="4000" dirty="0" err="1">
                <a:solidFill>
                  <a:prstClr val="black"/>
                </a:solidFill>
                <a:latin typeface="Times New Roman" pitchFamily="18" charset="0"/>
                <a:ea typeface="Arial-Rounded" panose="020B0500000000000000" pitchFamily="34" charset="0"/>
                <a:cs typeface="Times New Roman" pitchFamily="18" charset="0"/>
              </a:rPr>
              <a:t>nối</a:t>
            </a:r>
            <a:r>
              <a:rPr lang="en-US" sz="4000" dirty="0">
                <a:solidFill>
                  <a:prstClr val="black"/>
                </a:solidFill>
                <a:latin typeface="Times New Roman" pitchFamily="18" charset="0"/>
                <a:ea typeface="Arial-Rounded" panose="020B0500000000000000" pitchFamily="34" charset="0"/>
                <a:cs typeface="Times New Roman" pitchFamily="18" charset="0"/>
              </a:rPr>
              <a:t> </a:t>
            </a:r>
            <a:r>
              <a:rPr lang="en-US" sz="4000" dirty="0" err="1">
                <a:solidFill>
                  <a:prstClr val="black"/>
                </a:solidFill>
                <a:latin typeface="Times New Roman" pitchFamily="18" charset="0"/>
                <a:ea typeface="Arial-Rounded" panose="020B0500000000000000" pitchFamily="34" charset="0"/>
                <a:cs typeface="Times New Roman" pitchFamily="18" charset="0"/>
              </a:rPr>
              <a:t>tiếp</a:t>
            </a:r>
            <a:r>
              <a:rPr lang="en-US" sz="4000" dirty="0">
                <a:solidFill>
                  <a:prstClr val="black"/>
                </a:solidFill>
                <a:latin typeface="Times New Roman" pitchFamily="18" charset="0"/>
                <a:ea typeface="Arial-Rounded" panose="020B0500000000000000" pitchFamily="34" charset="0"/>
                <a:cs typeface="Times New Roman" pitchFamily="18" charset="0"/>
              </a:rPr>
              <a:t> </a:t>
            </a:r>
            <a:r>
              <a:rPr lang="en-US" sz="4000" dirty="0" err="1">
                <a:solidFill>
                  <a:prstClr val="black"/>
                </a:solidFill>
                <a:latin typeface="Times New Roman" pitchFamily="18" charset="0"/>
                <a:ea typeface="Arial-Rounded" panose="020B0500000000000000" pitchFamily="34" charset="0"/>
                <a:cs typeface="Times New Roman" pitchFamily="18" charset="0"/>
              </a:rPr>
              <a:t>đoạn</a:t>
            </a:r>
            <a:endParaRPr kumimoji="0" lang="en-US" sz="4000" b="0" i="0" u="none" strike="noStrike" kern="1200" cap="none" spc="0" normalizeH="0" baseline="0" noProof="0" dirty="0">
              <a:ln>
                <a:noFill/>
              </a:ln>
              <a:solidFill>
                <a:prstClr val="black"/>
              </a:solidFill>
              <a:effectLst/>
              <a:uLnTx/>
              <a:uFillTx/>
              <a:latin typeface="Times New Roman" pitchFamily="18" charset="0"/>
              <a:ea typeface="Arial-Rounded" panose="020B0500000000000000" pitchFamily="34" charset="0"/>
              <a:cs typeface="Times New Roman" pitchFamily="18" charset="0"/>
            </a:endParaRPr>
          </a:p>
        </p:txBody>
      </p:sp>
      <p:pic>
        <p:nvPicPr>
          <p:cNvPr id="10" name="Picture 9">
            <a:extLst>
              <a:ext uri="{FF2B5EF4-FFF2-40B4-BE49-F238E27FC236}">
                <a16:creationId xmlns:a16="http://schemas.microsoft.com/office/drawing/2014/main" xmlns="" id="{C4A9313A-A132-431B-BB30-07152B4F794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775" y="734361"/>
            <a:ext cx="497651" cy="470268"/>
          </a:xfrm>
          <a:prstGeom prst="rect">
            <a:avLst/>
          </a:prstGeom>
        </p:spPr>
      </p:pic>
      <p:pic>
        <p:nvPicPr>
          <p:cNvPr id="11" name="Picture 10">
            <a:extLst>
              <a:ext uri="{FF2B5EF4-FFF2-40B4-BE49-F238E27FC236}">
                <a16:creationId xmlns:a16="http://schemas.microsoft.com/office/drawing/2014/main" xmlns="" id="{7505596D-737F-46BA-AF95-5321FEF3CD5A}"/>
              </a:ext>
            </a:extLst>
          </p:cNvPr>
          <p:cNvPicPr>
            <a:picLocks noChangeAspect="1"/>
          </p:cNvPicPr>
          <p:nvPr/>
        </p:nvPicPr>
        <p:blipFill>
          <a:blip r:embed="rId6">
            <a:duotone>
              <a:schemeClr val="accent2">
                <a:shade val="45000"/>
                <a:satMod val="135000"/>
              </a:schemeClr>
              <a:prstClr val="white"/>
            </a:duotone>
            <a:extLst>
              <a:ext uri="{BEBA8EAE-BF5A-486C-A8C5-ECC9F3942E4B}">
                <a14:imgProps xmlns:a14="http://schemas.microsoft.com/office/drawing/2010/main">
                  <a14:imgLayer r:embed="rId7">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13186" y="2562784"/>
            <a:ext cx="648827" cy="648827"/>
          </a:xfrm>
          <a:prstGeom prst="rect">
            <a:avLst/>
          </a:prstGeom>
        </p:spPr>
      </p:pic>
    </p:spTree>
    <p:extLst>
      <p:ext uri="{BB962C8B-B14F-4D97-AF65-F5344CB8AC3E}">
        <p14:creationId xmlns:p14="http://schemas.microsoft.com/office/powerpoint/2010/main" val="200210413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p:cTn id="13" dur="500" fill="hold"/>
                                        <p:tgtEl>
                                          <p:spTgt spid="10"/>
                                        </p:tgtEl>
                                        <p:attrNameLst>
                                          <p:attrName>ppt_w</p:attrName>
                                        </p:attrNameLst>
                                      </p:cBhvr>
                                      <p:tavLst>
                                        <p:tav tm="0">
                                          <p:val>
                                            <p:fltVal val="0"/>
                                          </p:val>
                                        </p:tav>
                                        <p:tav tm="100000">
                                          <p:val>
                                            <p:strVal val="#ppt_w"/>
                                          </p:val>
                                        </p:tav>
                                      </p:tavLst>
                                    </p:anim>
                                    <p:anim calcmode="lin" valueType="num">
                                      <p:cBhvr>
                                        <p:cTn id="14" dur="500" fill="hold"/>
                                        <p:tgtEl>
                                          <p:spTgt spid="10"/>
                                        </p:tgtEl>
                                        <p:attrNameLst>
                                          <p:attrName>ppt_h</p:attrName>
                                        </p:attrNameLst>
                                      </p:cBhvr>
                                      <p:tavLst>
                                        <p:tav tm="0">
                                          <p:val>
                                            <p:fltVal val="0"/>
                                          </p:val>
                                        </p:tav>
                                        <p:tav tm="100000">
                                          <p:val>
                                            <p:strVal val="#ppt_h"/>
                                          </p:val>
                                        </p:tav>
                                      </p:tavLst>
                                    </p:anim>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p:cTn id="20" dur="500" fill="hold"/>
                                        <p:tgtEl>
                                          <p:spTgt spid="11"/>
                                        </p:tgtEl>
                                        <p:attrNameLst>
                                          <p:attrName>ppt_w</p:attrName>
                                        </p:attrNameLst>
                                      </p:cBhvr>
                                      <p:tavLst>
                                        <p:tav tm="0">
                                          <p:val>
                                            <p:fltVal val="0"/>
                                          </p:val>
                                        </p:tav>
                                        <p:tav tm="100000">
                                          <p:val>
                                            <p:strVal val="#ppt_w"/>
                                          </p:val>
                                        </p:tav>
                                      </p:tavLst>
                                    </p:anim>
                                    <p:anim calcmode="lin" valueType="num">
                                      <p:cBhvr>
                                        <p:cTn id="21" dur="500" fill="hold"/>
                                        <p:tgtEl>
                                          <p:spTgt spid="11"/>
                                        </p:tgtEl>
                                        <p:attrNameLst>
                                          <p:attrName>ppt_h</p:attrName>
                                        </p:attrNameLst>
                                      </p:cBhvr>
                                      <p:tavLst>
                                        <p:tav tm="0">
                                          <p:val>
                                            <p:fltVal val="0"/>
                                          </p:val>
                                        </p:tav>
                                        <p:tav tm="100000">
                                          <p:val>
                                            <p:strVal val="#ppt_h"/>
                                          </p:val>
                                        </p:tav>
                                      </p:tavLst>
                                    </p:anim>
                                    <p:animEffect transition="in" filter="fade">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101">
            <a:extLst>
              <a:ext uri="{FF2B5EF4-FFF2-40B4-BE49-F238E27FC236}">
                <a16:creationId xmlns:a16="http://schemas.microsoft.com/office/drawing/2014/main" xmlns="" id="{8C6AD834-83E3-4445-ABAA-47638B289E54}"/>
              </a:ext>
            </a:extLst>
          </p:cNvPr>
          <p:cNvPicPr>
            <a:picLocks noChangeAspect="1"/>
          </p:cNvPicPr>
          <p:nvPr/>
        </p:nvPicPr>
        <p:blipFill>
          <a:blip r:embed="rId2"/>
          <a:srcRect/>
          <a:stretch>
            <a:fillRect/>
          </a:stretch>
        </p:blipFill>
        <p:spPr>
          <a:xfrm>
            <a:off x="0" y="0"/>
            <a:ext cx="12192000" cy="6858001"/>
          </a:xfrm>
          <a:prstGeom prst="rect">
            <a:avLst/>
          </a:prstGeom>
        </p:spPr>
      </p:pic>
      <p:sp>
        <p:nvSpPr>
          <p:cNvPr id="6" name="矩形 5">
            <a:extLst>
              <a:ext uri="{FF2B5EF4-FFF2-40B4-BE49-F238E27FC236}">
                <a16:creationId xmlns:a16="http://schemas.microsoft.com/office/drawing/2014/main" xmlns="" id="{CA94C4FE-790E-0844-A955-CCB8D7FEC14D}"/>
              </a:ext>
            </a:extLst>
          </p:cNvPr>
          <p:cNvSpPr/>
          <p:nvPr/>
        </p:nvSpPr>
        <p:spPr>
          <a:xfrm>
            <a:off x="0" y="0"/>
            <a:ext cx="12191999" cy="6858000"/>
          </a:xfrm>
          <a:prstGeom prst="rect">
            <a:avLst/>
          </a:prstGeom>
          <a:solidFill>
            <a:srgbClr val="039373"/>
          </a:solid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2800" b="0" i="0" u="none" strike="noStrike" kern="1200" cap="none" spc="0" normalizeH="0" baseline="0" noProof="0" dirty="0">
              <a:ln>
                <a:noFill/>
              </a:ln>
              <a:solidFill>
                <a:prstClr val="white"/>
              </a:solidFill>
              <a:effectLst/>
              <a:uLnTx/>
              <a:uFillTx/>
              <a:latin typeface="Times New Roman" pitchFamily="18" charset="0"/>
              <a:ea typeface="Arial-Rounded" panose="020B0500000000000000" pitchFamily="34" charset="0"/>
              <a:cs typeface="Times New Roman" pitchFamily="18" charset="0"/>
            </a:endParaRPr>
          </a:p>
        </p:txBody>
      </p:sp>
      <p:sp>
        <p:nvSpPr>
          <p:cNvPr id="18" name="TextBox 17">
            <a:extLst>
              <a:ext uri="{FF2B5EF4-FFF2-40B4-BE49-F238E27FC236}">
                <a16:creationId xmlns:a16="http://schemas.microsoft.com/office/drawing/2014/main" xmlns="" id="{F1E95DB4-7AA7-4F20-87E1-F961BDD489DC}"/>
              </a:ext>
            </a:extLst>
          </p:cNvPr>
          <p:cNvSpPr txBox="1"/>
          <p:nvPr/>
        </p:nvSpPr>
        <p:spPr>
          <a:xfrm>
            <a:off x="1828800" y="17133"/>
            <a:ext cx="7909670" cy="738664"/>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00"/>
                </a:solidFill>
                <a:effectLst/>
                <a:uLnTx/>
                <a:uFillTx/>
                <a:latin typeface="Times New Roman" pitchFamily="18" charset="0"/>
                <a:ea typeface="Arial-Rounded" panose="020B0500000000000000" pitchFamily="34" charset="0"/>
                <a:cs typeface="Times New Roman" pitchFamily="18" charset="0"/>
              </a:rPr>
              <a:t>THỜI KHÓA BIỂU</a:t>
            </a:r>
          </a:p>
        </p:txBody>
      </p:sp>
      <p:sp>
        <p:nvSpPr>
          <p:cNvPr id="19" name="TextBox 18">
            <a:extLst>
              <a:ext uri="{FF2B5EF4-FFF2-40B4-BE49-F238E27FC236}">
                <a16:creationId xmlns:a16="http://schemas.microsoft.com/office/drawing/2014/main" xmlns="" id="{70F42DE9-6DA2-4703-8FC6-84E5B599B717}"/>
              </a:ext>
            </a:extLst>
          </p:cNvPr>
          <p:cNvSpPr txBox="1"/>
          <p:nvPr/>
        </p:nvSpPr>
        <p:spPr>
          <a:xfrm>
            <a:off x="295908" y="667632"/>
            <a:ext cx="11896091" cy="2031325"/>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Times New Roman" pitchFamily="18" charset="0"/>
                <a:ea typeface="Arial-Rounded" panose="020B0500000000000000" pitchFamily="34" charset="0"/>
                <a:cs typeface="Times New Roman" pitchFamily="18" charset="0"/>
              </a:rPr>
              <a:t>     </a:t>
            </a:r>
            <a:r>
              <a:rPr kumimoji="0" lang="en-US" sz="2800" b="0" i="0" u="none" strike="noStrike" kern="1200" cap="none" spc="0" normalizeH="0" baseline="0" noProof="0" dirty="0" err="1">
                <a:ln>
                  <a:noFill/>
                </a:ln>
                <a:solidFill>
                  <a:prstClr val="white"/>
                </a:solidFill>
                <a:effectLst/>
                <a:uLnTx/>
                <a:uFillTx/>
                <a:latin typeface="Times New Roman" pitchFamily="18" charset="0"/>
                <a:ea typeface="Arial-Rounded" panose="020B0500000000000000" pitchFamily="34" charset="0"/>
                <a:cs typeface="Times New Roman" pitchFamily="18" charset="0"/>
              </a:rPr>
              <a:t>Thời</a:t>
            </a:r>
            <a:r>
              <a:rPr kumimoji="0" lang="en-US" sz="2800" b="0" i="0" u="none" strike="noStrike" kern="1200" cap="none" spc="0" normalizeH="0" baseline="0" noProof="0" dirty="0">
                <a:ln>
                  <a:noFill/>
                </a:ln>
                <a:solidFill>
                  <a:prstClr val="white"/>
                </a:solidFill>
                <a:effectLst/>
                <a:uLnTx/>
                <a:uFillTx/>
                <a:latin typeface="Times New Roman" pitchFamily="18" charset="0"/>
                <a:ea typeface="Arial-Rounded" panose="020B0500000000000000" pitchFamily="34" charset="0"/>
                <a:cs typeface="Times New Roman" pitchFamily="18" charset="0"/>
              </a:rPr>
              <a:t> </a:t>
            </a:r>
            <a:r>
              <a:rPr kumimoji="0" lang="en-US" sz="2800" b="0" i="0" u="none" strike="noStrike" kern="1200" cap="none" spc="0" normalizeH="0" baseline="0" noProof="0" dirty="0" err="1">
                <a:ln>
                  <a:noFill/>
                </a:ln>
                <a:solidFill>
                  <a:prstClr val="white"/>
                </a:solidFill>
                <a:effectLst/>
                <a:uLnTx/>
                <a:uFillTx/>
                <a:latin typeface="Times New Roman" pitchFamily="18" charset="0"/>
                <a:ea typeface="Arial-Rounded" panose="020B0500000000000000" pitchFamily="34" charset="0"/>
                <a:cs typeface="Times New Roman" pitchFamily="18" charset="0"/>
              </a:rPr>
              <a:t>khóa</a:t>
            </a:r>
            <a:r>
              <a:rPr kumimoji="0" lang="en-US" sz="2800" b="0" i="0" u="none" strike="noStrike" kern="1200" cap="none" spc="0" normalizeH="0" baseline="0" noProof="0" dirty="0">
                <a:ln>
                  <a:noFill/>
                </a:ln>
                <a:solidFill>
                  <a:prstClr val="white"/>
                </a:solidFill>
                <a:effectLst/>
                <a:uLnTx/>
                <a:uFillTx/>
                <a:latin typeface="Times New Roman" pitchFamily="18" charset="0"/>
                <a:ea typeface="Arial-Rounded" panose="020B0500000000000000" pitchFamily="34" charset="0"/>
                <a:cs typeface="Times New Roman" pitchFamily="18" charset="0"/>
              </a:rPr>
              <a:t> </a:t>
            </a:r>
            <a:r>
              <a:rPr kumimoji="0" lang="en-US" sz="2800" b="0" i="0" u="none" strike="noStrike" kern="1200" cap="none" spc="0" normalizeH="0" baseline="0" noProof="0" dirty="0" err="1">
                <a:ln>
                  <a:noFill/>
                </a:ln>
                <a:solidFill>
                  <a:prstClr val="white"/>
                </a:solidFill>
                <a:effectLst/>
                <a:uLnTx/>
                <a:uFillTx/>
                <a:latin typeface="Times New Roman" pitchFamily="18" charset="0"/>
                <a:ea typeface="Arial-Rounded" panose="020B0500000000000000" pitchFamily="34" charset="0"/>
                <a:cs typeface="Times New Roman" pitchFamily="18" charset="0"/>
              </a:rPr>
              <a:t>biểu</a:t>
            </a:r>
            <a:r>
              <a:rPr kumimoji="0" lang="en-US" sz="2800" b="0" i="0" u="none" strike="noStrike" kern="1200" cap="none" spc="0" normalizeH="0" baseline="0" noProof="0" dirty="0">
                <a:ln>
                  <a:noFill/>
                </a:ln>
                <a:solidFill>
                  <a:prstClr val="white"/>
                </a:solidFill>
                <a:effectLst/>
                <a:uLnTx/>
                <a:uFillTx/>
                <a:latin typeface="Times New Roman" pitchFamily="18" charset="0"/>
                <a:ea typeface="Arial-Rounded" panose="020B0500000000000000" pitchFamily="34" charset="0"/>
                <a:cs typeface="Times New Roman" pitchFamily="18" charset="0"/>
              </a:rPr>
              <a:t> </a:t>
            </a:r>
            <a:r>
              <a:rPr kumimoji="0" lang="en-US" sz="2800" b="0" i="0" u="none" strike="noStrike" kern="1200" cap="none" spc="0" normalizeH="0" baseline="0" noProof="0" dirty="0" err="1">
                <a:ln>
                  <a:noFill/>
                </a:ln>
                <a:solidFill>
                  <a:prstClr val="white"/>
                </a:solidFill>
                <a:effectLst/>
                <a:uLnTx/>
                <a:uFillTx/>
                <a:latin typeface="Times New Roman" pitchFamily="18" charset="0"/>
                <a:ea typeface="Arial-Rounded" panose="020B0500000000000000" pitchFamily="34" charset="0"/>
                <a:cs typeface="Times New Roman" pitchFamily="18" charset="0"/>
              </a:rPr>
              <a:t>cho</a:t>
            </a:r>
            <a:r>
              <a:rPr kumimoji="0" lang="en-US" sz="2800" b="0" i="0" u="none" strike="noStrike" kern="1200" cap="none" spc="0" normalizeH="0" baseline="0" noProof="0" dirty="0">
                <a:ln>
                  <a:noFill/>
                </a:ln>
                <a:solidFill>
                  <a:prstClr val="white"/>
                </a:solidFill>
                <a:effectLst/>
                <a:uLnTx/>
                <a:uFillTx/>
                <a:latin typeface="Times New Roman" pitchFamily="18" charset="0"/>
                <a:ea typeface="Arial-Rounded" panose="020B0500000000000000" pitchFamily="34" charset="0"/>
                <a:cs typeface="Times New Roman" pitchFamily="18" charset="0"/>
              </a:rPr>
              <a:t> </a:t>
            </a:r>
            <a:r>
              <a:rPr kumimoji="0" lang="en-US" sz="2800" b="0" i="0" u="none" strike="noStrike" kern="1200" cap="none" spc="0" normalizeH="0" baseline="0" noProof="0" dirty="0" err="1">
                <a:ln>
                  <a:noFill/>
                </a:ln>
                <a:solidFill>
                  <a:prstClr val="white"/>
                </a:solidFill>
                <a:effectLst/>
                <a:uLnTx/>
                <a:uFillTx/>
                <a:latin typeface="Times New Roman" pitchFamily="18" charset="0"/>
                <a:ea typeface="Arial-Rounded" panose="020B0500000000000000" pitchFamily="34" charset="0"/>
                <a:cs typeface="Times New Roman" pitchFamily="18" charset="0"/>
              </a:rPr>
              <a:t>biết</a:t>
            </a:r>
            <a:r>
              <a:rPr kumimoji="0" lang="en-US" sz="2800" b="0" i="0" u="none" strike="noStrike" kern="1200" cap="none" spc="0" normalizeH="0" baseline="0" noProof="0" dirty="0">
                <a:ln>
                  <a:noFill/>
                </a:ln>
                <a:solidFill>
                  <a:prstClr val="white"/>
                </a:solidFill>
                <a:effectLst/>
                <a:uLnTx/>
                <a:uFillTx/>
                <a:latin typeface="Times New Roman" pitchFamily="18" charset="0"/>
                <a:ea typeface="Arial-Rounded" panose="020B0500000000000000" pitchFamily="34" charset="0"/>
                <a:cs typeface="Times New Roman" pitchFamily="18" charset="0"/>
              </a:rPr>
              <a:t> </a:t>
            </a:r>
            <a:r>
              <a:rPr kumimoji="0" lang="en-US" sz="2800" b="0" i="0" u="none" strike="noStrike" kern="1200" cap="none" spc="0" normalizeH="0" baseline="0" noProof="0" dirty="0" err="1">
                <a:ln>
                  <a:noFill/>
                </a:ln>
                <a:solidFill>
                  <a:prstClr val="white"/>
                </a:solidFill>
                <a:effectLst/>
                <a:uLnTx/>
                <a:uFillTx/>
                <a:latin typeface="Times New Roman" pitchFamily="18" charset="0"/>
                <a:ea typeface="Arial-Rounded" panose="020B0500000000000000" pitchFamily="34" charset="0"/>
                <a:cs typeface="Times New Roman" pitchFamily="18" charset="0"/>
              </a:rPr>
              <a:t>thời</a:t>
            </a:r>
            <a:r>
              <a:rPr kumimoji="0" lang="en-US" sz="2800" b="0" i="0" u="none" strike="noStrike" kern="1200" cap="none" spc="0" normalizeH="0" baseline="0" noProof="0" dirty="0">
                <a:ln>
                  <a:noFill/>
                </a:ln>
                <a:solidFill>
                  <a:prstClr val="white"/>
                </a:solidFill>
                <a:effectLst/>
                <a:uLnTx/>
                <a:uFillTx/>
                <a:latin typeface="Times New Roman" pitchFamily="18" charset="0"/>
                <a:ea typeface="Arial-Rounded" panose="020B0500000000000000" pitchFamily="34" charset="0"/>
                <a:cs typeface="Times New Roman" pitchFamily="18" charset="0"/>
              </a:rPr>
              <a:t> </a:t>
            </a:r>
            <a:r>
              <a:rPr kumimoji="0" lang="en-US" sz="2800" b="0" i="0" u="none" strike="noStrike" kern="1200" cap="none" spc="0" normalizeH="0" baseline="0" noProof="0" dirty="0" err="1">
                <a:ln>
                  <a:noFill/>
                </a:ln>
                <a:solidFill>
                  <a:prstClr val="white"/>
                </a:solidFill>
                <a:effectLst/>
                <a:uLnTx/>
                <a:uFillTx/>
                <a:latin typeface="Times New Roman" pitchFamily="18" charset="0"/>
                <a:ea typeface="Arial-Rounded" panose="020B0500000000000000" pitchFamily="34" charset="0"/>
                <a:cs typeface="Times New Roman" pitchFamily="18" charset="0"/>
              </a:rPr>
              <a:t>gian</a:t>
            </a:r>
            <a:r>
              <a:rPr kumimoji="0" lang="en-US" sz="2800" b="0" i="0" u="none" strike="noStrike" kern="1200" cap="none" spc="0" normalizeH="0" baseline="0" noProof="0" dirty="0">
                <a:ln>
                  <a:noFill/>
                </a:ln>
                <a:solidFill>
                  <a:prstClr val="white"/>
                </a:solidFill>
                <a:effectLst/>
                <a:uLnTx/>
                <a:uFillTx/>
                <a:latin typeface="Times New Roman" pitchFamily="18" charset="0"/>
                <a:ea typeface="Arial-Rounded" panose="020B0500000000000000" pitchFamily="34" charset="0"/>
                <a:cs typeface="Times New Roman" pitchFamily="18" charset="0"/>
              </a:rPr>
              <a:t> </a:t>
            </a:r>
            <a:r>
              <a:rPr kumimoji="0" lang="en-US" sz="2800" b="0" i="0" u="none" strike="noStrike" kern="1200" cap="none" spc="0" normalizeH="0" baseline="0" noProof="0" dirty="0" err="1">
                <a:ln>
                  <a:noFill/>
                </a:ln>
                <a:solidFill>
                  <a:prstClr val="white"/>
                </a:solidFill>
                <a:effectLst/>
                <a:uLnTx/>
                <a:uFillTx/>
                <a:latin typeface="Times New Roman" pitchFamily="18" charset="0"/>
                <a:ea typeface="Arial-Rounded" panose="020B0500000000000000" pitchFamily="34" charset="0"/>
                <a:cs typeface="Times New Roman" pitchFamily="18" charset="0"/>
              </a:rPr>
              <a:t>học</a:t>
            </a:r>
            <a:r>
              <a:rPr kumimoji="0" lang="en-US" sz="2800" b="0" i="0" u="none" strike="noStrike" kern="1200" cap="none" spc="0" normalizeH="0" baseline="0" noProof="0" dirty="0">
                <a:ln>
                  <a:noFill/>
                </a:ln>
                <a:solidFill>
                  <a:prstClr val="white"/>
                </a:solidFill>
                <a:effectLst/>
                <a:uLnTx/>
                <a:uFillTx/>
                <a:latin typeface="Times New Roman" pitchFamily="18" charset="0"/>
                <a:ea typeface="Arial-Rounded" panose="020B0500000000000000" pitchFamily="34" charset="0"/>
                <a:cs typeface="Times New Roman" pitchFamily="18" charset="0"/>
              </a:rPr>
              <a:t> </a:t>
            </a:r>
            <a:r>
              <a:rPr kumimoji="0" lang="en-US" sz="2800" b="0" i="0" u="none" strike="noStrike" kern="1200" cap="none" spc="0" normalizeH="0" baseline="0" noProof="0" dirty="0" err="1">
                <a:ln>
                  <a:noFill/>
                </a:ln>
                <a:solidFill>
                  <a:prstClr val="white"/>
                </a:solidFill>
                <a:effectLst/>
                <a:uLnTx/>
                <a:uFillTx/>
                <a:latin typeface="Times New Roman" pitchFamily="18" charset="0"/>
                <a:ea typeface="Arial-Rounded" panose="020B0500000000000000" pitchFamily="34" charset="0"/>
                <a:cs typeface="Times New Roman" pitchFamily="18" charset="0"/>
              </a:rPr>
              <a:t>các</a:t>
            </a:r>
            <a:r>
              <a:rPr kumimoji="0" lang="en-US" sz="2800" b="0" i="0" u="none" strike="noStrike" kern="1200" cap="none" spc="0" normalizeH="0" baseline="0" noProof="0" dirty="0">
                <a:ln>
                  <a:noFill/>
                </a:ln>
                <a:solidFill>
                  <a:prstClr val="white"/>
                </a:solidFill>
                <a:effectLst/>
                <a:uLnTx/>
                <a:uFillTx/>
                <a:latin typeface="Times New Roman" pitchFamily="18" charset="0"/>
                <a:ea typeface="Arial-Rounded" panose="020B0500000000000000" pitchFamily="34" charset="0"/>
                <a:cs typeface="Times New Roman" pitchFamily="18" charset="0"/>
              </a:rPr>
              <a:t> </a:t>
            </a:r>
            <a:r>
              <a:rPr kumimoji="0" lang="en-US" sz="2800" b="0" i="0" u="none" strike="noStrike" kern="1200" cap="none" spc="0" normalizeH="0" baseline="0" noProof="0" dirty="0" err="1">
                <a:ln>
                  <a:noFill/>
                </a:ln>
                <a:solidFill>
                  <a:prstClr val="white"/>
                </a:solidFill>
                <a:effectLst/>
                <a:uLnTx/>
                <a:uFillTx/>
                <a:latin typeface="Times New Roman" pitchFamily="18" charset="0"/>
                <a:ea typeface="Arial-Rounded" panose="020B0500000000000000" pitchFamily="34" charset="0"/>
                <a:cs typeface="Times New Roman" pitchFamily="18" charset="0"/>
              </a:rPr>
              <a:t>môn</a:t>
            </a:r>
            <a:r>
              <a:rPr kumimoji="0" lang="en-US" sz="2800" b="0" i="0" u="none" strike="noStrike" kern="1200" cap="none" spc="0" normalizeH="0" baseline="0" noProof="0" dirty="0">
                <a:ln>
                  <a:noFill/>
                </a:ln>
                <a:solidFill>
                  <a:prstClr val="white"/>
                </a:solidFill>
                <a:effectLst/>
                <a:uLnTx/>
                <a:uFillTx/>
                <a:latin typeface="Times New Roman" pitchFamily="18" charset="0"/>
                <a:ea typeface="Arial-Rounded" panose="020B0500000000000000" pitchFamily="34" charset="0"/>
                <a:cs typeface="Times New Roman" pitchFamily="18" charset="0"/>
              </a:rPr>
              <a:t> </a:t>
            </a:r>
            <a:r>
              <a:rPr kumimoji="0" lang="en-US" sz="2800" b="0" i="0" u="none" strike="noStrike" kern="1200" cap="none" spc="0" normalizeH="0" baseline="0" noProof="0" dirty="0" err="1">
                <a:ln>
                  <a:noFill/>
                </a:ln>
                <a:solidFill>
                  <a:prstClr val="white"/>
                </a:solidFill>
                <a:effectLst/>
                <a:uLnTx/>
                <a:uFillTx/>
                <a:latin typeface="Times New Roman" pitchFamily="18" charset="0"/>
                <a:ea typeface="Arial-Rounded" panose="020B0500000000000000" pitchFamily="34" charset="0"/>
                <a:cs typeface="Times New Roman" pitchFamily="18" charset="0"/>
              </a:rPr>
              <a:t>của</a:t>
            </a:r>
            <a:r>
              <a:rPr kumimoji="0" lang="en-US" sz="2800" b="0" i="0" u="none" strike="noStrike" kern="1200" cap="none" spc="0" normalizeH="0" baseline="0" noProof="0" dirty="0">
                <a:ln>
                  <a:noFill/>
                </a:ln>
                <a:solidFill>
                  <a:prstClr val="white"/>
                </a:solidFill>
                <a:effectLst/>
                <a:uLnTx/>
                <a:uFillTx/>
                <a:latin typeface="Times New Roman" pitchFamily="18" charset="0"/>
                <a:ea typeface="Arial-Rounded" panose="020B0500000000000000" pitchFamily="34" charset="0"/>
                <a:cs typeface="Times New Roman" pitchFamily="18" charset="0"/>
              </a:rPr>
              <a:t> </a:t>
            </a:r>
            <a:r>
              <a:rPr kumimoji="0" lang="en-US" sz="2800" b="0" i="0" u="none" strike="noStrike" kern="1200" cap="none" spc="0" normalizeH="0" baseline="0" noProof="0" dirty="0" err="1">
                <a:ln>
                  <a:noFill/>
                </a:ln>
                <a:solidFill>
                  <a:prstClr val="white"/>
                </a:solidFill>
                <a:effectLst/>
                <a:uLnTx/>
                <a:uFillTx/>
                <a:latin typeface="Times New Roman" pitchFamily="18" charset="0"/>
                <a:ea typeface="Arial-Rounded" panose="020B0500000000000000" pitchFamily="34" charset="0"/>
                <a:cs typeface="Times New Roman" pitchFamily="18" charset="0"/>
              </a:rPr>
              <a:t>từng</a:t>
            </a:r>
            <a:r>
              <a:rPr kumimoji="0" lang="en-US" sz="2800" b="0" i="0" u="none" strike="noStrike" kern="1200" cap="none" spc="0" normalizeH="0" baseline="0" noProof="0" dirty="0">
                <a:ln>
                  <a:noFill/>
                </a:ln>
                <a:solidFill>
                  <a:prstClr val="white"/>
                </a:solidFill>
                <a:effectLst/>
                <a:uLnTx/>
                <a:uFillTx/>
                <a:latin typeface="Times New Roman" pitchFamily="18" charset="0"/>
                <a:ea typeface="Arial-Rounded" panose="020B0500000000000000" pitchFamily="34" charset="0"/>
                <a:cs typeface="Times New Roman" pitchFamily="18" charset="0"/>
              </a:rPr>
              <a:t> </a:t>
            </a:r>
            <a:r>
              <a:rPr kumimoji="0" lang="en-US" sz="2800" b="0" i="0" u="none" strike="noStrike" kern="1200" cap="none" spc="0" normalizeH="0" baseline="0" noProof="0" dirty="0" err="1">
                <a:ln>
                  <a:noFill/>
                </a:ln>
                <a:solidFill>
                  <a:prstClr val="white"/>
                </a:solidFill>
                <a:effectLst/>
                <a:uLnTx/>
                <a:uFillTx/>
                <a:latin typeface="Times New Roman" pitchFamily="18" charset="0"/>
                <a:ea typeface="Arial-Rounded" panose="020B0500000000000000" pitchFamily="34" charset="0"/>
                <a:cs typeface="Times New Roman" pitchFamily="18" charset="0"/>
              </a:rPr>
              <a:t>ngày</a:t>
            </a:r>
            <a:r>
              <a:rPr kumimoji="0" lang="en-US" sz="2800" b="0" i="0" u="none" strike="noStrike" kern="1200" cap="none" spc="0" normalizeH="0" baseline="0" noProof="0" dirty="0">
                <a:ln>
                  <a:noFill/>
                </a:ln>
                <a:solidFill>
                  <a:prstClr val="white"/>
                </a:solidFill>
                <a:effectLst/>
                <a:uLnTx/>
                <a:uFillTx/>
                <a:latin typeface="Times New Roman" pitchFamily="18" charset="0"/>
                <a:ea typeface="Arial-Rounded" panose="020B0500000000000000" pitchFamily="34" charset="0"/>
                <a:cs typeface="Times New Roman" pitchFamily="18" charset="0"/>
              </a:rPr>
              <a:t> </a:t>
            </a:r>
            <a:r>
              <a:rPr kumimoji="0" lang="en-US" sz="2800" b="0" i="0" u="none" strike="noStrike" kern="1200" cap="none" spc="0" normalizeH="0" baseline="0" noProof="0" dirty="0" err="1">
                <a:ln>
                  <a:noFill/>
                </a:ln>
                <a:solidFill>
                  <a:prstClr val="white"/>
                </a:solidFill>
                <a:effectLst/>
                <a:uLnTx/>
                <a:uFillTx/>
                <a:latin typeface="Times New Roman" pitchFamily="18" charset="0"/>
                <a:ea typeface="Arial-Rounded" panose="020B0500000000000000" pitchFamily="34" charset="0"/>
                <a:cs typeface="Times New Roman" pitchFamily="18" charset="0"/>
              </a:rPr>
              <a:t>trong</a:t>
            </a:r>
            <a:r>
              <a:rPr kumimoji="0" lang="en-US" sz="2800" b="0" i="0" u="none" strike="noStrike" kern="1200" cap="none" spc="0" normalizeH="0" baseline="0" noProof="0" dirty="0">
                <a:ln>
                  <a:noFill/>
                </a:ln>
                <a:solidFill>
                  <a:prstClr val="white"/>
                </a:solidFill>
                <a:effectLst/>
                <a:uLnTx/>
                <a:uFillTx/>
                <a:latin typeface="Times New Roman" pitchFamily="18" charset="0"/>
                <a:ea typeface="Arial-Rounded" panose="020B0500000000000000" pitchFamily="34" charset="0"/>
                <a:cs typeface="Times New Roman" pitchFamily="18" charset="0"/>
              </a:rPr>
              <a:t> </a:t>
            </a:r>
            <a:r>
              <a:rPr kumimoji="0" lang="en-US" sz="2800" b="0" i="0" u="none" strike="noStrike" kern="1200" cap="none" spc="0" normalizeH="0" baseline="0" noProof="0" dirty="0" err="1">
                <a:ln>
                  <a:noFill/>
                </a:ln>
                <a:solidFill>
                  <a:prstClr val="white"/>
                </a:solidFill>
                <a:effectLst/>
                <a:uLnTx/>
                <a:uFillTx/>
                <a:latin typeface="Times New Roman" pitchFamily="18" charset="0"/>
                <a:ea typeface="Arial-Rounded" panose="020B0500000000000000" pitchFamily="34" charset="0"/>
                <a:cs typeface="Times New Roman" pitchFamily="18" charset="0"/>
              </a:rPr>
              <a:t>tuần</a:t>
            </a:r>
            <a:r>
              <a:rPr kumimoji="0" lang="en-US" sz="2800" b="0" i="0" u="none" strike="noStrike" kern="1200" cap="none" spc="0" normalizeH="0" baseline="0" noProof="0" dirty="0">
                <a:ln>
                  <a:noFill/>
                </a:ln>
                <a:solidFill>
                  <a:prstClr val="white"/>
                </a:solidFill>
                <a:effectLst/>
                <a:uLnTx/>
                <a:uFillTx/>
                <a:latin typeface="Times New Roman" pitchFamily="18" charset="0"/>
                <a:ea typeface="Arial-Rounded" panose="020B0500000000000000" pitchFamily="34" charset="0"/>
                <a:cs typeface="Times New Roman" pitchFamily="18" charset="0"/>
              </a:rPr>
              <a:t>. </a:t>
            </a:r>
            <a:r>
              <a:rPr kumimoji="0" lang="en-US" sz="2800" b="0" i="0" u="none" strike="noStrike" kern="1200" cap="none" spc="0" normalizeH="0" baseline="0" noProof="0" dirty="0" err="1">
                <a:ln>
                  <a:noFill/>
                </a:ln>
                <a:solidFill>
                  <a:prstClr val="white"/>
                </a:solidFill>
                <a:effectLst/>
                <a:uLnTx/>
                <a:uFillTx/>
                <a:latin typeface="Times New Roman" pitchFamily="18" charset="0"/>
                <a:ea typeface="Arial-Rounded" panose="020B0500000000000000" pitchFamily="34" charset="0"/>
                <a:cs typeface="Times New Roman" pitchFamily="18" charset="0"/>
              </a:rPr>
              <a:t>Thời</a:t>
            </a:r>
            <a:r>
              <a:rPr kumimoji="0" lang="en-US" sz="2800" b="0" i="0" u="none" strike="noStrike" kern="1200" cap="none" spc="0" normalizeH="0" baseline="0" noProof="0" dirty="0">
                <a:ln>
                  <a:noFill/>
                </a:ln>
                <a:solidFill>
                  <a:prstClr val="white"/>
                </a:solidFill>
                <a:effectLst/>
                <a:uLnTx/>
                <a:uFillTx/>
                <a:latin typeface="Times New Roman" pitchFamily="18" charset="0"/>
                <a:ea typeface="Arial-Rounded" panose="020B0500000000000000" pitchFamily="34" charset="0"/>
                <a:cs typeface="Times New Roman" pitchFamily="18" charset="0"/>
              </a:rPr>
              <a:t> </a:t>
            </a:r>
            <a:r>
              <a:rPr kumimoji="0" lang="en-US" sz="2800" b="0" i="0" u="none" strike="noStrike" kern="1200" cap="none" spc="0" normalizeH="0" baseline="0" noProof="0" dirty="0" err="1">
                <a:ln>
                  <a:noFill/>
                </a:ln>
                <a:solidFill>
                  <a:prstClr val="white"/>
                </a:solidFill>
                <a:effectLst/>
                <a:uLnTx/>
                <a:uFillTx/>
                <a:latin typeface="Times New Roman" pitchFamily="18" charset="0"/>
                <a:ea typeface="Arial-Rounded" panose="020B0500000000000000" pitchFamily="34" charset="0"/>
                <a:cs typeface="Times New Roman" pitchFamily="18" charset="0"/>
              </a:rPr>
              <a:t>khóa</a:t>
            </a:r>
            <a:r>
              <a:rPr kumimoji="0" lang="en-US" sz="2800" b="0" i="0" u="none" strike="noStrike" kern="1200" cap="none" spc="0" normalizeH="0" baseline="0" noProof="0" dirty="0">
                <a:ln>
                  <a:noFill/>
                </a:ln>
                <a:solidFill>
                  <a:prstClr val="white"/>
                </a:solidFill>
                <a:effectLst/>
                <a:uLnTx/>
                <a:uFillTx/>
                <a:latin typeface="Times New Roman" pitchFamily="18" charset="0"/>
                <a:ea typeface="Arial-Rounded" panose="020B0500000000000000" pitchFamily="34" charset="0"/>
                <a:cs typeface="Times New Roman" pitchFamily="18" charset="0"/>
              </a:rPr>
              <a:t> </a:t>
            </a:r>
            <a:r>
              <a:rPr kumimoji="0" lang="en-US" sz="2800" b="0" i="0" u="none" strike="noStrike" kern="1200" cap="none" spc="0" normalizeH="0" baseline="0" noProof="0" dirty="0" err="1">
                <a:ln>
                  <a:noFill/>
                </a:ln>
                <a:solidFill>
                  <a:prstClr val="white"/>
                </a:solidFill>
                <a:effectLst/>
                <a:uLnTx/>
                <a:uFillTx/>
                <a:latin typeface="Times New Roman" pitchFamily="18" charset="0"/>
                <a:ea typeface="Arial-Rounded" panose="020B0500000000000000" pitchFamily="34" charset="0"/>
                <a:cs typeface="Times New Roman" pitchFamily="18" charset="0"/>
              </a:rPr>
              <a:t>biểu</a:t>
            </a:r>
            <a:r>
              <a:rPr kumimoji="0" lang="en-US" sz="2800" b="0" i="0" u="none" strike="noStrike" kern="1200" cap="none" spc="0" normalizeH="0" baseline="0" noProof="0" dirty="0">
                <a:ln>
                  <a:noFill/>
                </a:ln>
                <a:solidFill>
                  <a:prstClr val="white"/>
                </a:solidFill>
                <a:effectLst/>
                <a:uLnTx/>
                <a:uFillTx/>
                <a:latin typeface="Times New Roman" pitchFamily="18" charset="0"/>
                <a:ea typeface="Arial-Rounded" panose="020B0500000000000000" pitchFamily="34" charset="0"/>
                <a:cs typeface="Times New Roman" pitchFamily="18" charset="0"/>
              </a:rPr>
              <a:t> </a:t>
            </a:r>
            <a:r>
              <a:rPr kumimoji="0" lang="en-US" sz="2800" b="0" i="0" u="none" strike="noStrike" kern="1200" cap="none" spc="0" normalizeH="0" baseline="0" noProof="0" dirty="0" err="1">
                <a:ln>
                  <a:noFill/>
                </a:ln>
                <a:solidFill>
                  <a:prstClr val="white"/>
                </a:solidFill>
                <a:effectLst/>
                <a:uLnTx/>
                <a:uFillTx/>
                <a:latin typeface="Times New Roman" pitchFamily="18" charset="0"/>
                <a:ea typeface="Arial-Rounded" panose="020B0500000000000000" pitchFamily="34" charset="0"/>
                <a:cs typeface="Times New Roman" pitchFamily="18" charset="0"/>
              </a:rPr>
              <a:t>gồm</a:t>
            </a:r>
            <a:r>
              <a:rPr kumimoji="0" lang="en-US" sz="2800" b="0" i="0" u="none" strike="noStrike" kern="1200" cap="none" spc="0" normalizeH="0" baseline="0" noProof="0" dirty="0">
                <a:ln>
                  <a:noFill/>
                </a:ln>
                <a:solidFill>
                  <a:prstClr val="white"/>
                </a:solidFill>
                <a:effectLst/>
                <a:uLnTx/>
                <a:uFillTx/>
                <a:latin typeface="Times New Roman" pitchFamily="18" charset="0"/>
                <a:ea typeface="Arial-Rounded" panose="020B0500000000000000" pitchFamily="34" charset="0"/>
                <a:cs typeface="Times New Roman" pitchFamily="18" charset="0"/>
              </a:rPr>
              <a:t> </a:t>
            </a:r>
            <a:r>
              <a:rPr kumimoji="0" lang="en-US" sz="2800" b="0" i="0" u="none" strike="noStrike" kern="1200" cap="none" spc="0" normalizeH="0" baseline="0" noProof="0" dirty="0" err="1">
                <a:ln>
                  <a:noFill/>
                </a:ln>
                <a:solidFill>
                  <a:prstClr val="white"/>
                </a:solidFill>
                <a:effectLst/>
                <a:uLnTx/>
                <a:uFillTx/>
                <a:latin typeface="Times New Roman" pitchFamily="18" charset="0"/>
                <a:ea typeface="Arial-Rounded" panose="020B0500000000000000" pitchFamily="34" charset="0"/>
                <a:cs typeface="Times New Roman" pitchFamily="18" charset="0"/>
              </a:rPr>
              <a:t>nhiều</a:t>
            </a:r>
            <a:r>
              <a:rPr kumimoji="0" lang="en-US" sz="2800" b="0" i="0" u="none" strike="noStrike" kern="1200" cap="none" spc="0" normalizeH="0" baseline="0" noProof="0" dirty="0">
                <a:ln>
                  <a:noFill/>
                </a:ln>
                <a:solidFill>
                  <a:prstClr val="white"/>
                </a:solidFill>
                <a:effectLst/>
                <a:uLnTx/>
                <a:uFillTx/>
                <a:latin typeface="Times New Roman" pitchFamily="18" charset="0"/>
                <a:ea typeface="Arial-Rounded" panose="020B0500000000000000" pitchFamily="34" charset="0"/>
                <a:cs typeface="Times New Roman" pitchFamily="18" charset="0"/>
              </a:rPr>
              <a:t> </a:t>
            </a:r>
            <a:r>
              <a:rPr kumimoji="0" lang="en-US" sz="2800" b="0" i="0" u="none" strike="noStrike" kern="1200" cap="none" spc="0" normalizeH="0" baseline="0" noProof="0" dirty="0" err="1">
                <a:ln>
                  <a:noFill/>
                </a:ln>
                <a:solidFill>
                  <a:prstClr val="white"/>
                </a:solidFill>
                <a:effectLst/>
                <a:uLnTx/>
                <a:uFillTx/>
                <a:latin typeface="Times New Roman" pitchFamily="18" charset="0"/>
                <a:ea typeface="Arial-Rounded" panose="020B0500000000000000" pitchFamily="34" charset="0"/>
                <a:cs typeface="Times New Roman" pitchFamily="18" charset="0"/>
              </a:rPr>
              <a:t>cột</a:t>
            </a:r>
            <a:r>
              <a:rPr kumimoji="0" lang="en-US" sz="2800" b="0" i="0" u="none" strike="noStrike" kern="1200" cap="none" spc="0" normalizeH="0" baseline="0" noProof="0" dirty="0">
                <a:ln>
                  <a:noFill/>
                </a:ln>
                <a:solidFill>
                  <a:prstClr val="white"/>
                </a:solidFill>
                <a:effectLst/>
                <a:uLnTx/>
                <a:uFillTx/>
                <a:latin typeface="Times New Roman" pitchFamily="18" charset="0"/>
                <a:ea typeface="Arial-Rounded" panose="020B0500000000000000" pitchFamily="34" charset="0"/>
                <a:cs typeface="Times New Roman" pitchFamily="18" charset="0"/>
              </a:rPr>
              <a:t> </a:t>
            </a:r>
            <a:r>
              <a:rPr kumimoji="0" lang="en-US" sz="2800" b="0" i="0" u="none" strike="noStrike" kern="1200" cap="none" spc="0" normalizeH="0" baseline="0" noProof="0" dirty="0" err="1">
                <a:ln>
                  <a:noFill/>
                </a:ln>
                <a:solidFill>
                  <a:prstClr val="white"/>
                </a:solidFill>
                <a:effectLst/>
                <a:uLnTx/>
                <a:uFillTx/>
                <a:latin typeface="Times New Roman" pitchFamily="18" charset="0"/>
                <a:ea typeface="Arial-Rounded" panose="020B0500000000000000" pitchFamily="34" charset="0"/>
                <a:cs typeface="Times New Roman" pitchFamily="18" charset="0"/>
              </a:rPr>
              <a:t>dọc</a:t>
            </a:r>
            <a:r>
              <a:rPr kumimoji="0" lang="en-US" sz="2800" b="0" i="0" u="none" strike="noStrike" kern="1200" cap="none" spc="0" normalizeH="0" baseline="0" noProof="0" dirty="0">
                <a:ln>
                  <a:noFill/>
                </a:ln>
                <a:solidFill>
                  <a:prstClr val="white"/>
                </a:solidFill>
                <a:effectLst/>
                <a:uLnTx/>
                <a:uFillTx/>
                <a:latin typeface="Times New Roman" pitchFamily="18" charset="0"/>
                <a:ea typeface="Arial-Rounded" panose="020B0500000000000000" pitchFamily="34" charset="0"/>
                <a:cs typeface="Times New Roman" pitchFamily="18" charset="0"/>
              </a:rPr>
              <a:t> </a:t>
            </a:r>
            <a:r>
              <a:rPr kumimoji="0" lang="en-US" sz="2800" b="0" i="0" u="none" strike="noStrike" kern="1200" cap="none" spc="0" normalizeH="0" baseline="0" noProof="0" dirty="0" err="1">
                <a:ln>
                  <a:noFill/>
                </a:ln>
                <a:solidFill>
                  <a:prstClr val="white"/>
                </a:solidFill>
                <a:effectLst/>
                <a:uLnTx/>
                <a:uFillTx/>
                <a:latin typeface="Times New Roman" pitchFamily="18" charset="0"/>
                <a:ea typeface="Arial-Rounded" panose="020B0500000000000000" pitchFamily="34" charset="0"/>
                <a:cs typeface="Times New Roman" pitchFamily="18" charset="0"/>
              </a:rPr>
              <a:t>và</a:t>
            </a:r>
            <a:r>
              <a:rPr kumimoji="0" lang="en-US" sz="2800" b="0" i="0" u="none" strike="noStrike" kern="1200" cap="none" spc="0" normalizeH="0" baseline="0" noProof="0" dirty="0">
                <a:ln>
                  <a:noFill/>
                </a:ln>
                <a:solidFill>
                  <a:prstClr val="white"/>
                </a:solidFill>
                <a:effectLst/>
                <a:uLnTx/>
                <a:uFillTx/>
                <a:latin typeface="Times New Roman" pitchFamily="18" charset="0"/>
                <a:ea typeface="Arial-Rounded" panose="020B0500000000000000" pitchFamily="34" charset="0"/>
                <a:cs typeface="Times New Roman" pitchFamily="18" charset="0"/>
              </a:rPr>
              <a:t> </a:t>
            </a:r>
            <a:r>
              <a:rPr kumimoji="0" lang="en-US" sz="2800" b="0" i="0" u="none" strike="noStrike" kern="1200" cap="none" spc="0" normalizeH="0" baseline="0" noProof="0" dirty="0" err="1">
                <a:ln>
                  <a:noFill/>
                </a:ln>
                <a:solidFill>
                  <a:prstClr val="white"/>
                </a:solidFill>
                <a:effectLst/>
                <a:uLnTx/>
                <a:uFillTx/>
                <a:latin typeface="Times New Roman" pitchFamily="18" charset="0"/>
                <a:ea typeface="Arial-Rounded" panose="020B0500000000000000" pitchFamily="34" charset="0"/>
                <a:cs typeface="Times New Roman" pitchFamily="18" charset="0"/>
              </a:rPr>
              <a:t>nhiều</a:t>
            </a:r>
            <a:r>
              <a:rPr kumimoji="0" lang="en-US" sz="2800" b="0" i="0" u="none" strike="noStrike" kern="1200" cap="none" spc="0" normalizeH="0" baseline="0" noProof="0" dirty="0">
                <a:ln>
                  <a:noFill/>
                </a:ln>
                <a:solidFill>
                  <a:prstClr val="white"/>
                </a:solidFill>
                <a:effectLst/>
                <a:uLnTx/>
                <a:uFillTx/>
                <a:latin typeface="Times New Roman" pitchFamily="18" charset="0"/>
                <a:ea typeface="Arial-Rounded" panose="020B0500000000000000" pitchFamily="34" charset="0"/>
                <a:cs typeface="Times New Roman" pitchFamily="18" charset="0"/>
              </a:rPr>
              <a:t> </a:t>
            </a:r>
            <a:r>
              <a:rPr kumimoji="0" lang="en-US" sz="2800" b="0" i="0" u="none" strike="noStrike" kern="1200" cap="none" spc="0" normalizeH="0" baseline="0" noProof="0" dirty="0" err="1">
                <a:ln>
                  <a:noFill/>
                </a:ln>
                <a:solidFill>
                  <a:prstClr val="white"/>
                </a:solidFill>
                <a:effectLst/>
                <a:uLnTx/>
                <a:uFillTx/>
                <a:latin typeface="Times New Roman" pitchFamily="18" charset="0"/>
                <a:ea typeface="Arial-Rounded" panose="020B0500000000000000" pitchFamily="34" charset="0"/>
                <a:cs typeface="Times New Roman" pitchFamily="18" charset="0"/>
              </a:rPr>
              <a:t>hàng</a:t>
            </a:r>
            <a:r>
              <a:rPr kumimoji="0" lang="en-US" sz="2800" b="0" i="0" u="none" strike="noStrike" kern="1200" cap="none" spc="0" normalizeH="0" baseline="0" noProof="0" dirty="0">
                <a:ln>
                  <a:noFill/>
                </a:ln>
                <a:solidFill>
                  <a:prstClr val="white"/>
                </a:solidFill>
                <a:effectLst/>
                <a:uLnTx/>
                <a:uFillTx/>
                <a:latin typeface="Times New Roman" pitchFamily="18" charset="0"/>
                <a:ea typeface="Arial-Rounded" panose="020B0500000000000000" pitchFamily="34" charset="0"/>
                <a:cs typeface="Times New Roman" pitchFamily="18" charset="0"/>
              </a:rPr>
              <a:t> </a:t>
            </a:r>
            <a:r>
              <a:rPr kumimoji="0" lang="en-US" sz="2800" b="0" i="0" u="none" strike="noStrike" kern="1200" cap="none" spc="0" normalizeH="0" baseline="0" noProof="0" dirty="0" err="1">
                <a:ln>
                  <a:noFill/>
                </a:ln>
                <a:solidFill>
                  <a:prstClr val="white"/>
                </a:solidFill>
                <a:effectLst/>
                <a:uLnTx/>
                <a:uFillTx/>
                <a:latin typeface="Times New Roman" pitchFamily="18" charset="0"/>
                <a:ea typeface="Arial-Rounded" panose="020B0500000000000000" pitchFamily="34" charset="0"/>
                <a:cs typeface="Times New Roman" pitchFamily="18" charset="0"/>
              </a:rPr>
              <a:t>ngang</a:t>
            </a:r>
            <a:r>
              <a:rPr kumimoji="0" lang="en-US" sz="2800" b="0" i="0" u="none" strike="noStrike" kern="1200" cap="none" spc="0" normalizeH="0" baseline="0" noProof="0" dirty="0">
                <a:ln>
                  <a:noFill/>
                </a:ln>
                <a:solidFill>
                  <a:prstClr val="white"/>
                </a:solidFill>
                <a:effectLst/>
                <a:uLnTx/>
                <a:uFillTx/>
                <a:latin typeface="Times New Roman" pitchFamily="18" charset="0"/>
                <a:ea typeface="Arial-Rounded" panose="020B0500000000000000" pitchFamily="34" charset="0"/>
                <a:cs typeface="Times New Roman" pitchFamily="18" charset="0"/>
              </a:rPr>
              <a:t>. </a:t>
            </a:r>
            <a:r>
              <a:rPr kumimoji="0" lang="en-US" sz="2800" b="0" i="0" u="none" strike="noStrike" kern="1200" cap="none" spc="0" normalizeH="0" baseline="0" noProof="0" dirty="0" err="1">
                <a:ln>
                  <a:noFill/>
                </a:ln>
                <a:solidFill>
                  <a:prstClr val="white"/>
                </a:solidFill>
                <a:effectLst/>
                <a:uLnTx/>
                <a:uFillTx/>
                <a:latin typeface="Times New Roman" pitchFamily="18" charset="0"/>
                <a:ea typeface="Arial-Rounded" panose="020B0500000000000000" pitchFamily="34" charset="0"/>
                <a:cs typeface="Times New Roman" pitchFamily="18" charset="0"/>
              </a:rPr>
              <a:t>Các</a:t>
            </a:r>
            <a:r>
              <a:rPr kumimoji="0" lang="en-US" sz="2800" b="0" i="0" u="none" strike="noStrike" kern="1200" cap="none" spc="0" normalizeH="0" baseline="0" noProof="0" dirty="0">
                <a:ln>
                  <a:noFill/>
                </a:ln>
                <a:solidFill>
                  <a:prstClr val="white"/>
                </a:solidFill>
                <a:effectLst/>
                <a:uLnTx/>
                <a:uFillTx/>
                <a:latin typeface="Times New Roman" pitchFamily="18" charset="0"/>
                <a:ea typeface="Arial-Rounded" panose="020B0500000000000000" pitchFamily="34" charset="0"/>
                <a:cs typeface="Times New Roman" pitchFamily="18" charset="0"/>
              </a:rPr>
              <a:t> </a:t>
            </a:r>
            <a:r>
              <a:rPr kumimoji="0" lang="en-US" sz="2800" b="0" i="0" u="none" strike="noStrike" kern="1200" cap="none" spc="0" normalizeH="0" baseline="0" noProof="0" dirty="0" err="1">
                <a:ln>
                  <a:noFill/>
                </a:ln>
                <a:solidFill>
                  <a:prstClr val="white"/>
                </a:solidFill>
                <a:effectLst/>
                <a:uLnTx/>
                <a:uFillTx/>
                <a:latin typeface="Times New Roman" pitchFamily="18" charset="0"/>
                <a:ea typeface="Arial-Rounded" panose="020B0500000000000000" pitchFamily="34" charset="0"/>
                <a:cs typeface="Times New Roman" pitchFamily="18" charset="0"/>
              </a:rPr>
              <a:t>bạn</a:t>
            </a:r>
            <a:r>
              <a:rPr kumimoji="0" lang="en-US" sz="2800" b="0" i="0" u="none" strike="noStrike" kern="1200" cap="none" spc="0" normalizeH="0" baseline="0" noProof="0" dirty="0">
                <a:ln>
                  <a:noFill/>
                </a:ln>
                <a:solidFill>
                  <a:prstClr val="white"/>
                </a:solidFill>
                <a:effectLst/>
                <a:uLnTx/>
                <a:uFillTx/>
                <a:latin typeface="Times New Roman" pitchFamily="18" charset="0"/>
                <a:ea typeface="Arial-Rounded" panose="020B0500000000000000" pitchFamily="34" charset="0"/>
                <a:cs typeface="Times New Roman" pitchFamily="18" charset="0"/>
              </a:rPr>
              <a:t> </a:t>
            </a:r>
            <a:r>
              <a:rPr kumimoji="0" lang="en-US" sz="2800" b="0" i="0" u="none" strike="noStrike" kern="1200" cap="none" spc="0" normalizeH="0" baseline="0" noProof="0" dirty="0" err="1">
                <a:ln>
                  <a:noFill/>
                </a:ln>
                <a:solidFill>
                  <a:prstClr val="white"/>
                </a:solidFill>
                <a:effectLst/>
                <a:uLnTx/>
                <a:uFillTx/>
                <a:latin typeface="Times New Roman" pitchFamily="18" charset="0"/>
                <a:ea typeface="Arial-Rounded" panose="020B0500000000000000" pitchFamily="34" charset="0"/>
                <a:cs typeface="Times New Roman" pitchFamily="18" charset="0"/>
              </a:rPr>
              <a:t>học</a:t>
            </a:r>
            <a:r>
              <a:rPr kumimoji="0" lang="en-US" sz="2800" b="0" i="0" u="none" strike="noStrike" kern="1200" cap="none" spc="0" normalizeH="0" baseline="0" noProof="0" dirty="0">
                <a:ln>
                  <a:noFill/>
                </a:ln>
                <a:solidFill>
                  <a:prstClr val="white"/>
                </a:solidFill>
                <a:effectLst/>
                <a:uLnTx/>
                <a:uFillTx/>
                <a:latin typeface="Times New Roman" pitchFamily="18" charset="0"/>
                <a:ea typeface="Arial-Rounded" panose="020B0500000000000000" pitchFamily="34" charset="0"/>
                <a:cs typeface="Times New Roman" pitchFamily="18" charset="0"/>
              </a:rPr>
              <a:t> </a:t>
            </a:r>
            <a:r>
              <a:rPr kumimoji="0" lang="en-US" sz="2800" b="0" i="0" u="none" strike="noStrike" kern="1200" cap="none" spc="0" normalizeH="0" baseline="0" noProof="0" dirty="0" err="1">
                <a:ln>
                  <a:noFill/>
                </a:ln>
                <a:solidFill>
                  <a:prstClr val="white"/>
                </a:solidFill>
                <a:effectLst/>
                <a:uLnTx/>
                <a:uFillTx/>
                <a:latin typeface="Times New Roman" pitchFamily="18" charset="0"/>
                <a:ea typeface="Arial-Rounded" panose="020B0500000000000000" pitchFamily="34" charset="0"/>
                <a:cs typeface="Times New Roman" pitchFamily="18" charset="0"/>
              </a:rPr>
              <a:t>sinh</a:t>
            </a:r>
            <a:r>
              <a:rPr kumimoji="0" lang="en-US" sz="2800" b="0" i="0" u="none" strike="noStrike" kern="1200" cap="none" spc="0" normalizeH="0" baseline="0" noProof="0" dirty="0">
                <a:ln>
                  <a:noFill/>
                </a:ln>
                <a:solidFill>
                  <a:prstClr val="white"/>
                </a:solidFill>
                <a:effectLst/>
                <a:uLnTx/>
                <a:uFillTx/>
                <a:latin typeface="Times New Roman" pitchFamily="18" charset="0"/>
                <a:ea typeface="Arial-Rounded" panose="020B0500000000000000" pitchFamily="34" charset="0"/>
                <a:cs typeface="Times New Roman" pitchFamily="18" charset="0"/>
              </a:rPr>
              <a:t> </a:t>
            </a:r>
            <a:r>
              <a:rPr kumimoji="0" lang="en-US" sz="2800" b="0" i="0" u="none" strike="noStrike" kern="1200" cap="none" spc="0" normalizeH="0" baseline="0" noProof="0" dirty="0" err="1">
                <a:ln>
                  <a:noFill/>
                </a:ln>
                <a:solidFill>
                  <a:prstClr val="white"/>
                </a:solidFill>
                <a:effectLst/>
                <a:uLnTx/>
                <a:uFillTx/>
                <a:latin typeface="Times New Roman" pitchFamily="18" charset="0"/>
                <a:ea typeface="Arial-Rounded" panose="020B0500000000000000" pitchFamily="34" charset="0"/>
                <a:cs typeface="Times New Roman" pitchFamily="18" charset="0"/>
              </a:rPr>
              <a:t>thường</a:t>
            </a:r>
            <a:r>
              <a:rPr kumimoji="0" lang="en-US" sz="2800" b="0" i="0" u="none" strike="noStrike" kern="1200" cap="none" spc="0" normalizeH="0" baseline="0" noProof="0" dirty="0">
                <a:ln>
                  <a:noFill/>
                </a:ln>
                <a:solidFill>
                  <a:prstClr val="white"/>
                </a:solidFill>
                <a:effectLst/>
                <a:uLnTx/>
                <a:uFillTx/>
                <a:latin typeface="Times New Roman" pitchFamily="18" charset="0"/>
                <a:ea typeface="Arial-Rounded" panose="020B0500000000000000" pitchFamily="34" charset="0"/>
                <a:cs typeface="Times New Roman" pitchFamily="18" charset="0"/>
              </a:rPr>
              <a:t> </a:t>
            </a:r>
            <a:r>
              <a:rPr kumimoji="0" lang="en-US" sz="2800" b="0" i="0" u="none" strike="noStrike" kern="1200" cap="none" spc="0" normalizeH="0" baseline="0" noProof="0" dirty="0" err="1">
                <a:ln>
                  <a:noFill/>
                </a:ln>
                <a:solidFill>
                  <a:prstClr val="white"/>
                </a:solidFill>
                <a:effectLst/>
                <a:uLnTx/>
                <a:uFillTx/>
                <a:latin typeface="Times New Roman" pitchFamily="18" charset="0"/>
                <a:ea typeface="Arial-Rounded" panose="020B0500000000000000" pitchFamily="34" charset="0"/>
                <a:cs typeface="Times New Roman" pitchFamily="18" charset="0"/>
              </a:rPr>
              <a:t>đọc</a:t>
            </a:r>
            <a:r>
              <a:rPr kumimoji="0" lang="en-US" sz="2800" b="0" i="0" u="none" strike="noStrike" kern="1200" cap="none" spc="0" normalizeH="0" baseline="0" noProof="0" dirty="0">
                <a:ln>
                  <a:noFill/>
                </a:ln>
                <a:solidFill>
                  <a:prstClr val="white"/>
                </a:solidFill>
                <a:effectLst/>
                <a:uLnTx/>
                <a:uFillTx/>
                <a:latin typeface="Times New Roman" pitchFamily="18" charset="0"/>
                <a:ea typeface="Arial-Rounded" panose="020B0500000000000000" pitchFamily="34" charset="0"/>
                <a:cs typeface="Times New Roman" pitchFamily="18" charset="0"/>
              </a:rPr>
              <a:t> </a:t>
            </a:r>
            <a:r>
              <a:rPr kumimoji="0" lang="en-US" sz="2800" b="0" i="0" u="none" strike="noStrike" kern="1200" cap="none" spc="0" normalizeH="0" baseline="0" noProof="0" dirty="0" err="1">
                <a:ln>
                  <a:noFill/>
                </a:ln>
                <a:solidFill>
                  <a:prstClr val="white"/>
                </a:solidFill>
                <a:effectLst/>
                <a:uLnTx/>
                <a:uFillTx/>
                <a:latin typeface="Times New Roman" pitchFamily="18" charset="0"/>
                <a:ea typeface="Arial-Rounded" panose="020B0500000000000000" pitchFamily="34" charset="0"/>
                <a:cs typeface="Times New Roman" pitchFamily="18" charset="0"/>
              </a:rPr>
              <a:t>thời</a:t>
            </a:r>
            <a:r>
              <a:rPr kumimoji="0" lang="en-US" sz="2800" b="0" i="0" u="none" strike="noStrike" kern="1200" cap="none" spc="0" normalizeH="0" baseline="0" noProof="0" dirty="0">
                <a:ln>
                  <a:noFill/>
                </a:ln>
                <a:solidFill>
                  <a:prstClr val="white"/>
                </a:solidFill>
                <a:effectLst/>
                <a:uLnTx/>
                <a:uFillTx/>
                <a:latin typeface="Times New Roman" pitchFamily="18" charset="0"/>
                <a:ea typeface="Arial-Rounded" panose="020B0500000000000000" pitchFamily="34" charset="0"/>
                <a:cs typeface="Times New Roman" pitchFamily="18" charset="0"/>
              </a:rPr>
              <a:t> </a:t>
            </a:r>
            <a:r>
              <a:rPr kumimoji="0" lang="en-US" sz="2800" b="0" i="0" u="none" strike="noStrike" kern="1200" cap="none" spc="0" normalizeH="0" baseline="0" noProof="0" dirty="0" err="1">
                <a:ln>
                  <a:noFill/>
                </a:ln>
                <a:solidFill>
                  <a:prstClr val="white"/>
                </a:solidFill>
                <a:effectLst/>
                <a:uLnTx/>
                <a:uFillTx/>
                <a:latin typeface="Times New Roman" pitchFamily="18" charset="0"/>
                <a:ea typeface="Arial-Rounded" panose="020B0500000000000000" pitchFamily="34" charset="0"/>
                <a:cs typeface="Times New Roman" pitchFamily="18" charset="0"/>
              </a:rPr>
              <a:t>khóa</a:t>
            </a:r>
            <a:r>
              <a:rPr kumimoji="0" lang="en-US" sz="2800" b="0" i="0" u="none" strike="noStrike" kern="1200" cap="none" spc="0" normalizeH="0" baseline="0" noProof="0" dirty="0">
                <a:ln>
                  <a:noFill/>
                </a:ln>
                <a:solidFill>
                  <a:prstClr val="white"/>
                </a:solidFill>
                <a:effectLst/>
                <a:uLnTx/>
                <a:uFillTx/>
                <a:latin typeface="Times New Roman" pitchFamily="18" charset="0"/>
                <a:ea typeface="Arial-Rounded" panose="020B0500000000000000" pitchFamily="34" charset="0"/>
                <a:cs typeface="Times New Roman" pitchFamily="18" charset="0"/>
              </a:rPr>
              <a:t> </a:t>
            </a:r>
            <a:r>
              <a:rPr kumimoji="0" lang="en-US" sz="2800" b="0" i="0" u="none" strike="noStrike" kern="1200" cap="none" spc="0" normalizeH="0" baseline="0" noProof="0" dirty="0" err="1">
                <a:ln>
                  <a:noFill/>
                </a:ln>
                <a:solidFill>
                  <a:prstClr val="white"/>
                </a:solidFill>
                <a:effectLst/>
                <a:uLnTx/>
                <a:uFillTx/>
                <a:latin typeface="Times New Roman" pitchFamily="18" charset="0"/>
                <a:ea typeface="Arial-Rounded" panose="020B0500000000000000" pitchFamily="34" charset="0"/>
                <a:cs typeface="Times New Roman" pitchFamily="18" charset="0"/>
              </a:rPr>
              <a:t>biểu</a:t>
            </a:r>
            <a:r>
              <a:rPr kumimoji="0" lang="en-US" sz="2800" b="0" i="0" u="none" strike="noStrike" kern="1200" cap="none" spc="0" normalizeH="0" baseline="0" noProof="0" dirty="0">
                <a:ln>
                  <a:noFill/>
                </a:ln>
                <a:solidFill>
                  <a:prstClr val="white"/>
                </a:solidFill>
                <a:effectLst/>
                <a:uLnTx/>
                <a:uFillTx/>
                <a:latin typeface="Times New Roman" pitchFamily="18" charset="0"/>
                <a:ea typeface="Arial-Rounded" panose="020B0500000000000000" pitchFamily="34" charset="0"/>
                <a:cs typeface="Times New Roman" pitchFamily="18" charset="0"/>
              </a:rPr>
              <a:t> </a:t>
            </a:r>
            <a:r>
              <a:rPr kumimoji="0" lang="en-US" sz="2800" b="0" i="0" u="none" strike="noStrike" kern="1200" cap="none" spc="0" normalizeH="0" baseline="0" noProof="0" dirty="0" err="1">
                <a:ln>
                  <a:noFill/>
                </a:ln>
                <a:solidFill>
                  <a:prstClr val="white"/>
                </a:solidFill>
                <a:effectLst/>
                <a:uLnTx/>
                <a:uFillTx/>
                <a:latin typeface="Times New Roman" pitchFamily="18" charset="0"/>
                <a:ea typeface="Arial-Rounded" panose="020B0500000000000000" pitchFamily="34" charset="0"/>
                <a:cs typeface="Times New Roman" pitchFamily="18" charset="0"/>
              </a:rPr>
              <a:t>theo</a:t>
            </a:r>
            <a:r>
              <a:rPr kumimoji="0" lang="en-US" sz="2800" b="0" i="0" u="none" strike="noStrike" kern="1200" cap="none" spc="0" normalizeH="0" baseline="0" noProof="0" dirty="0">
                <a:ln>
                  <a:noFill/>
                </a:ln>
                <a:solidFill>
                  <a:prstClr val="white"/>
                </a:solidFill>
                <a:effectLst/>
                <a:uLnTx/>
                <a:uFillTx/>
                <a:latin typeface="Times New Roman" pitchFamily="18" charset="0"/>
                <a:ea typeface="Arial-Rounded" panose="020B0500000000000000" pitchFamily="34" charset="0"/>
                <a:cs typeface="Times New Roman" pitchFamily="18" charset="0"/>
              </a:rPr>
              <a:t> </a:t>
            </a:r>
            <a:r>
              <a:rPr kumimoji="0" lang="en-US" sz="2800" b="0" i="0" u="none" strike="noStrike" kern="1200" cap="none" spc="0" normalizeH="0" baseline="0" noProof="0" dirty="0" err="1">
                <a:ln>
                  <a:noFill/>
                </a:ln>
                <a:solidFill>
                  <a:prstClr val="white"/>
                </a:solidFill>
                <a:effectLst/>
                <a:uLnTx/>
                <a:uFillTx/>
                <a:latin typeface="Times New Roman" pitchFamily="18" charset="0"/>
                <a:ea typeface="Arial-Rounded" panose="020B0500000000000000" pitchFamily="34" charset="0"/>
                <a:cs typeface="Times New Roman" pitchFamily="18" charset="0"/>
              </a:rPr>
              <a:t>trình</a:t>
            </a:r>
            <a:r>
              <a:rPr kumimoji="0" lang="en-US" sz="2800" b="0" i="0" u="none" strike="noStrike" kern="1200" cap="none" spc="0" normalizeH="0" baseline="0" noProof="0" dirty="0">
                <a:ln>
                  <a:noFill/>
                </a:ln>
                <a:solidFill>
                  <a:prstClr val="white"/>
                </a:solidFill>
                <a:effectLst/>
                <a:uLnTx/>
                <a:uFillTx/>
                <a:latin typeface="Times New Roman" pitchFamily="18" charset="0"/>
                <a:ea typeface="Arial-Rounded" panose="020B0500000000000000" pitchFamily="34" charset="0"/>
                <a:cs typeface="Times New Roman" pitchFamily="18" charset="0"/>
              </a:rPr>
              <a:t> </a:t>
            </a:r>
            <a:r>
              <a:rPr kumimoji="0" lang="en-US" sz="2800" b="0" i="0" u="none" strike="noStrike" kern="1200" cap="none" spc="0" normalizeH="0" baseline="0" noProof="0" dirty="0" err="1">
                <a:ln>
                  <a:noFill/>
                </a:ln>
                <a:solidFill>
                  <a:prstClr val="white"/>
                </a:solidFill>
                <a:effectLst/>
                <a:uLnTx/>
                <a:uFillTx/>
                <a:latin typeface="Times New Roman" pitchFamily="18" charset="0"/>
                <a:ea typeface="Arial-Rounded" panose="020B0500000000000000" pitchFamily="34" charset="0"/>
                <a:cs typeface="Times New Roman" pitchFamily="18" charset="0"/>
              </a:rPr>
              <a:t>tự</a:t>
            </a:r>
            <a:r>
              <a:rPr kumimoji="0" lang="en-US" sz="2800" b="0" i="0" u="none" strike="noStrike" kern="1200" cap="none" spc="0" normalizeH="0" baseline="0" noProof="0" dirty="0">
                <a:ln>
                  <a:noFill/>
                </a:ln>
                <a:solidFill>
                  <a:prstClr val="white"/>
                </a:solidFill>
                <a:effectLst/>
                <a:uLnTx/>
                <a:uFillTx/>
                <a:latin typeface="Times New Roman" pitchFamily="18" charset="0"/>
                <a:ea typeface="Arial-Rounded" panose="020B0500000000000000" pitchFamily="34" charset="0"/>
                <a:cs typeface="Times New Roman" pitchFamily="18" charset="0"/>
              </a:rPr>
              <a:t> </a:t>
            </a:r>
            <a:r>
              <a:rPr kumimoji="0" lang="en-US" sz="2800" b="0" i="0" u="none" strike="noStrike" kern="1200" cap="none" spc="0" normalizeH="0" baseline="0" noProof="0" dirty="0" err="1">
                <a:ln>
                  <a:noFill/>
                </a:ln>
                <a:solidFill>
                  <a:prstClr val="white"/>
                </a:solidFill>
                <a:effectLst/>
                <a:uLnTx/>
                <a:uFillTx/>
                <a:latin typeface="Times New Roman" pitchFamily="18" charset="0"/>
                <a:ea typeface="Arial-Rounded" panose="020B0500000000000000" pitchFamily="34" charset="0"/>
                <a:cs typeface="Times New Roman" pitchFamily="18" charset="0"/>
              </a:rPr>
              <a:t>thứ</a:t>
            </a:r>
            <a:r>
              <a:rPr kumimoji="0" lang="en-US" sz="2800" b="0" i="0" u="none" strike="noStrike" kern="1200" cap="none" spc="0" normalizeH="0" baseline="0" noProof="0" dirty="0">
                <a:ln>
                  <a:noFill/>
                </a:ln>
                <a:solidFill>
                  <a:prstClr val="white"/>
                </a:solidFill>
                <a:effectLst/>
                <a:uLnTx/>
                <a:uFillTx/>
                <a:latin typeface="Times New Roman" pitchFamily="18" charset="0"/>
                <a:ea typeface="Arial-Rounded" panose="020B0500000000000000" pitchFamily="34" charset="0"/>
                <a:cs typeface="Times New Roman" pitchFamily="18" charset="0"/>
              </a:rPr>
              <a:t> - </a:t>
            </a:r>
            <a:r>
              <a:rPr kumimoji="0" lang="en-US" sz="2800" b="0" i="0" u="none" strike="noStrike" kern="1200" cap="none" spc="0" normalizeH="0" baseline="0" noProof="0" dirty="0" err="1">
                <a:ln>
                  <a:noFill/>
                </a:ln>
                <a:solidFill>
                  <a:prstClr val="white"/>
                </a:solidFill>
                <a:effectLst/>
                <a:uLnTx/>
                <a:uFillTx/>
                <a:latin typeface="Times New Roman" pitchFamily="18" charset="0"/>
                <a:ea typeface="Arial-Rounded" panose="020B0500000000000000" pitchFamily="34" charset="0"/>
                <a:cs typeface="Times New Roman" pitchFamily="18" charset="0"/>
              </a:rPr>
              <a:t>buổi</a:t>
            </a:r>
            <a:r>
              <a:rPr kumimoji="0" lang="en-US" sz="2800" b="0" i="0" u="none" strike="noStrike" kern="1200" cap="none" spc="0" normalizeH="0" baseline="0" noProof="0" dirty="0">
                <a:ln>
                  <a:noFill/>
                </a:ln>
                <a:solidFill>
                  <a:prstClr val="white"/>
                </a:solidFill>
                <a:effectLst/>
                <a:uLnTx/>
                <a:uFillTx/>
                <a:latin typeface="Times New Roman" pitchFamily="18" charset="0"/>
                <a:ea typeface="Arial-Rounded" panose="020B0500000000000000" pitchFamily="34" charset="0"/>
                <a:cs typeface="Times New Roman" pitchFamily="18" charset="0"/>
              </a:rPr>
              <a:t> – </a:t>
            </a:r>
            <a:r>
              <a:rPr kumimoji="0" lang="en-US" sz="2800" b="0" i="0" u="none" strike="noStrike" kern="1200" cap="none" spc="0" normalizeH="0" baseline="0" noProof="0" dirty="0" err="1">
                <a:ln>
                  <a:noFill/>
                </a:ln>
                <a:solidFill>
                  <a:prstClr val="white"/>
                </a:solidFill>
                <a:effectLst/>
                <a:uLnTx/>
                <a:uFillTx/>
                <a:latin typeface="Times New Roman" pitchFamily="18" charset="0"/>
                <a:ea typeface="Arial-Rounded" panose="020B0500000000000000" pitchFamily="34" charset="0"/>
                <a:cs typeface="Times New Roman" pitchFamily="18" charset="0"/>
              </a:rPr>
              <a:t>tiết</a:t>
            </a:r>
            <a:r>
              <a:rPr kumimoji="0" lang="en-US" sz="2800" b="0" i="0" u="none" strike="noStrike" kern="1200" cap="none" spc="0" normalizeH="0" baseline="0" noProof="0" dirty="0">
                <a:ln>
                  <a:noFill/>
                </a:ln>
                <a:solidFill>
                  <a:prstClr val="white"/>
                </a:solidFill>
                <a:effectLst/>
                <a:uLnTx/>
                <a:uFillTx/>
                <a:latin typeface="Times New Roman" pitchFamily="18" charset="0"/>
                <a:ea typeface="Arial-Rounded" panose="020B0500000000000000" pitchFamily="34" charset="0"/>
                <a:cs typeface="Times New Roman" pitchFamily="18" charset="0"/>
              </a:rPr>
              <a:t> – </a:t>
            </a:r>
            <a:r>
              <a:rPr kumimoji="0" lang="en-US" sz="2800" b="0" i="0" u="none" strike="noStrike" kern="1200" cap="none" spc="0" normalizeH="0" baseline="0" noProof="0" dirty="0" err="1">
                <a:ln>
                  <a:noFill/>
                </a:ln>
                <a:solidFill>
                  <a:prstClr val="white"/>
                </a:solidFill>
                <a:effectLst/>
                <a:uLnTx/>
                <a:uFillTx/>
                <a:latin typeface="Times New Roman" pitchFamily="18" charset="0"/>
                <a:ea typeface="Arial-Rounded" panose="020B0500000000000000" pitchFamily="34" charset="0"/>
                <a:cs typeface="Times New Roman" pitchFamily="18" charset="0"/>
              </a:rPr>
              <a:t>môn</a:t>
            </a:r>
            <a:r>
              <a:rPr kumimoji="0" lang="en-US" sz="2800" b="0" i="0" u="none" strike="noStrike" kern="1200" cap="none" spc="0" normalizeH="0" baseline="0" noProof="0" dirty="0">
                <a:ln>
                  <a:noFill/>
                </a:ln>
                <a:solidFill>
                  <a:prstClr val="white"/>
                </a:solidFill>
                <a:effectLst/>
                <a:uLnTx/>
                <a:uFillTx/>
                <a:latin typeface="Times New Roman" pitchFamily="18" charset="0"/>
                <a:ea typeface="Arial-Rounded" panose="020B0500000000000000" pitchFamily="34" charset="0"/>
                <a:cs typeface="Times New Roman" pitchFamily="18" charset="0"/>
              </a:rPr>
              <a:t>.</a:t>
            </a:r>
            <a:endParaRPr kumimoji="0" lang="vi-VN" sz="2800" b="0" i="0" u="none" strike="noStrike" kern="1200" cap="none" spc="0" normalizeH="0" baseline="0" noProof="0" dirty="0">
              <a:ln>
                <a:noFill/>
              </a:ln>
              <a:solidFill>
                <a:prstClr val="white"/>
              </a:solidFill>
              <a:effectLst/>
              <a:uLnTx/>
              <a:uFillTx/>
              <a:latin typeface="Times New Roman" pitchFamily="18" charset="0"/>
              <a:ea typeface="Arial-Rounded" panose="020B0500000000000000" pitchFamily="34" charset="0"/>
              <a:cs typeface="Times New Roman" pitchFamily="18" charset="0"/>
            </a:endParaRPr>
          </a:p>
        </p:txBody>
      </p:sp>
      <p:pic>
        <p:nvPicPr>
          <p:cNvPr id="20" name="Picture 4" descr="20210409090849_wm_shs-tieng-viet-2-tap-1">
            <a:extLst>
              <a:ext uri="{FF2B5EF4-FFF2-40B4-BE49-F238E27FC236}">
                <a16:creationId xmlns:a16="http://schemas.microsoft.com/office/drawing/2014/main" xmlns="" id="{2C46F569-13DE-4CEE-91DE-47973D7DAFBD}"/>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l="13842" t="7624" r="10176" b="51867"/>
          <a:stretch/>
        </p:blipFill>
        <p:spPr bwMode="auto">
          <a:xfrm>
            <a:off x="169779" y="2524758"/>
            <a:ext cx="11896091" cy="422288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xmlns="" id="{3DAA4C1F-00B2-4F68-9277-A9B83EF024EF}"/>
              </a:ext>
            </a:extLst>
          </p:cNvPr>
          <p:cNvSpPr/>
          <p:nvPr/>
        </p:nvSpPr>
        <p:spPr>
          <a:xfrm>
            <a:off x="8407729" y="16251"/>
            <a:ext cx="3695495" cy="752475"/>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dirty="0" err="1">
                <a:solidFill>
                  <a:prstClr val="black"/>
                </a:solidFill>
                <a:latin typeface="Times New Roman" pitchFamily="18" charset="0"/>
                <a:ea typeface="Arial-Rounded" panose="020B0500000000000000" pitchFamily="34" charset="0"/>
                <a:cs typeface="Times New Roman" pitchFamily="18" charset="0"/>
              </a:rPr>
              <a:t>Đọc</a:t>
            </a:r>
            <a:r>
              <a:rPr lang="en-US" sz="4000" dirty="0">
                <a:solidFill>
                  <a:prstClr val="black"/>
                </a:solidFill>
                <a:latin typeface="Times New Roman" pitchFamily="18" charset="0"/>
                <a:ea typeface="Arial-Rounded" panose="020B0500000000000000" pitchFamily="34" charset="0"/>
                <a:cs typeface="Times New Roman" pitchFamily="18" charset="0"/>
              </a:rPr>
              <a:t> </a:t>
            </a:r>
            <a:r>
              <a:rPr lang="en-US" sz="4000" dirty="0" err="1">
                <a:solidFill>
                  <a:prstClr val="black"/>
                </a:solidFill>
                <a:latin typeface="Times New Roman" pitchFamily="18" charset="0"/>
                <a:ea typeface="Arial-Rounded" panose="020B0500000000000000" pitchFamily="34" charset="0"/>
                <a:cs typeface="Times New Roman" pitchFamily="18" charset="0"/>
              </a:rPr>
              <a:t>theo</a:t>
            </a:r>
            <a:r>
              <a:rPr lang="en-US" sz="4000" dirty="0">
                <a:solidFill>
                  <a:prstClr val="black"/>
                </a:solidFill>
                <a:latin typeface="Times New Roman" pitchFamily="18" charset="0"/>
                <a:ea typeface="Arial-Rounded" panose="020B0500000000000000" pitchFamily="34" charset="0"/>
                <a:cs typeface="Times New Roman" pitchFamily="18" charset="0"/>
              </a:rPr>
              <a:t> </a:t>
            </a:r>
            <a:r>
              <a:rPr lang="en-US" sz="4000" dirty="0" err="1">
                <a:solidFill>
                  <a:prstClr val="black"/>
                </a:solidFill>
                <a:latin typeface="Times New Roman" pitchFamily="18" charset="0"/>
                <a:ea typeface="Arial-Rounded" panose="020B0500000000000000" pitchFamily="34" charset="0"/>
                <a:cs typeface="Times New Roman" pitchFamily="18" charset="0"/>
              </a:rPr>
              <a:t>nhóm</a:t>
            </a:r>
            <a:endParaRPr kumimoji="0" lang="en-US" sz="4000" b="0" i="0" u="none" strike="noStrike" kern="1200" cap="none" spc="0" normalizeH="0" baseline="0" noProof="0" dirty="0">
              <a:ln>
                <a:noFill/>
              </a:ln>
              <a:solidFill>
                <a:prstClr val="black"/>
              </a:solidFill>
              <a:effectLst/>
              <a:uLnTx/>
              <a:uFillTx/>
              <a:latin typeface="Times New Roman" pitchFamily="18" charset="0"/>
              <a:ea typeface="Arial-Rounded" panose="020B0500000000000000" pitchFamily="34" charset="0"/>
              <a:cs typeface="Times New Roman" pitchFamily="18" charset="0"/>
            </a:endParaRPr>
          </a:p>
        </p:txBody>
      </p:sp>
      <p:pic>
        <p:nvPicPr>
          <p:cNvPr id="10" name="Picture 9">
            <a:extLst>
              <a:ext uri="{FF2B5EF4-FFF2-40B4-BE49-F238E27FC236}">
                <a16:creationId xmlns:a16="http://schemas.microsoft.com/office/drawing/2014/main" xmlns="" id="{C4A9313A-A132-431B-BB30-07152B4F794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082" y="755797"/>
            <a:ext cx="497651" cy="573186"/>
          </a:xfrm>
          <a:prstGeom prst="rect">
            <a:avLst/>
          </a:prstGeom>
        </p:spPr>
      </p:pic>
      <p:pic>
        <p:nvPicPr>
          <p:cNvPr id="11" name="Picture 10">
            <a:extLst>
              <a:ext uri="{FF2B5EF4-FFF2-40B4-BE49-F238E27FC236}">
                <a16:creationId xmlns:a16="http://schemas.microsoft.com/office/drawing/2014/main" xmlns="" id="{7505596D-737F-46BA-AF95-5321FEF3CD5A}"/>
              </a:ext>
            </a:extLst>
          </p:cNvPr>
          <p:cNvPicPr>
            <a:picLocks noChangeAspect="1"/>
          </p:cNvPicPr>
          <p:nvPr/>
        </p:nvPicPr>
        <p:blipFill>
          <a:blip r:embed="rId6">
            <a:duotone>
              <a:schemeClr val="accent2">
                <a:shade val="45000"/>
                <a:satMod val="135000"/>
              </a:schemeClr>
              <a:prstClr val="white"/>
            </a:duotone>
            <a:extLst>
              <a:ext uri="{BEBA8EAE-BF5A-486C-A8C5-ECC9F3942E4B}">
                <a14:imgProps xmlns:a14="http://schemas.microsoft.com/office/drawing/2010/main">
                  <a14:imgLayer r:embed="rId7">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94063" y="2526077"/>
            <a:ext cx="648827" cy="648827"/>
          </a:xfrm>
          <a:prstGeom prst="rect">
            <a:avLst/>
          </a:prstGeom>
        </p:spPr>
      </p:pic>
    </p:spTree>
    <p:extLst>
      <p:ext uri="{BB962C8B-B14F-4D97-AF65-F5344CB8AC3E}">
        <p14:creationId xmlns:p14="http://schemas.microsoft.com/office/powerpoint/2010/main" val="159444545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custom"/>
  <p:tag name="KSO_WM_TEMPLATE_INDEX" val="20184553"/>
</p:tagLst>
</file>

<file path=ppt/tags/tag2.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custom"/>
  <p:tag name="KSO_WM_TEMPLATE_INDEX" val="20184553"/>
</p:tagLst>
</file>

<file path=ppt/tags/tag3.xml><?xml version="1.0" encoding="utf-8"?>
<p:tagLst xmlns:a="http://schemas.openxmlformats.org/drawingml/2006/main" xmlns:r="http://schemas.openxmlformats.org/officeDocument/2006/relationships" xmlns:p="http://schemas.openxmlformats.org/presentationml/2006/main">
  <p:tag name="KSO_WM_TEMPLATE_TOPIC_DEFAULT" val="1"/>
  <p:tag name="KSO_WM_TEMPLATE_JOB_ID" val="2"/>
  <p:tag name="KSO_WM_TEMPLATE_SCENE_ID" val="1"/>
  <p:tag name="KSO_WM_TEMPLATE_OUTLINE_ID" val="15"/>
  <p:tag name="KSO_WM_TEMPLATE_TOPIC_ID" val="2869567"/>
  <p:tag name="KSO_WM_BEAUTIFY_FLAG" val="#wm#"/>
  <p:tag name="KSO_WM_TAG_VERSION" val="1.0"/>
  <p:tag name="KSO_WM_TEMPLATE_INDEX" val="20184553"/>
  <p:tag name="KSO_WM_TEMPLATE_CATEGORY" val="custom"/>
  <p:tag name="KSO_WM_TEMPLATE_THUMBS_INDEX" val="1、6、10、14、20、26、27、28、29、3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0.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1_Office 主题">
  <a:themeElements>
    <a:clrScheme name="自定义 214">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4nw0jox">
      <a:majorFont>
        <a:latin typeface="字魂105号-简雅黑"/>
        <a:ea typeface="字魂105号-简雅黑"/>
        <a:cs typeface=""/>
      </a:majorFont>
      <a:minorFont>
        <a:latin typeface="字魂105号-简雅黑"/>
        <a:ea typeface="字魂105号-简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2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4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7.xml><?xml version="1.0" encoding="utf-8"?>
<a:theme xmlns:a="http://schemas.openxmlformats.org/drawingml/2006/main" name="NỀN 5">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8.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9.xml><?xml version="1.0" encoding="utf-8"?>
<a:theme xmlns:a="http://schemas.openxmlformats.org/drawingml/2006/main" name="1_NỀN 5">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278</TotalTime>
  <Words>571</Words>
  <Application>Microsoft Office PowerPoint</Application>
  <PresentationFormat>Custom</PresentationFormat>
  <Paragraphs>157</Paragraphs>
  <Slides>19</Slides>
  <Notes>0</Notes>
  <HiddenSlides>0</HiddenSlides>
  <MMClips>4</MMClips>
  <ScaleCrop>false</ScaleCrop>
  <HeadingPairs>
    <vt:vector size="4" baseType="variant">
      <vt:variant>
        <vt:lpstr>Theme</vt:lpstr>
      </vt:variant>
      <vt:variant>
        <vt:i4>10</vt:i4>
      </vt:variant>
      <vt:variant>
        <vt:lpstr>Slide Titles</vt:lpstr>
      </vt:variant>
      <vt:variant>
        <vt:i4>19</vt:i4>
      </vt:variant>
    </vt:vector>
  </HeadingPairs>
  <TitlesOfParts>
    <vt:vector size="29" baseType="lpstr">
      <vt:lpstr>Office Theme</vt:lpstr>
      <vt:lpstr>1_Tema de Office</vt:lpstr>
      <vt:lpstr>1_Office 主题</vt:lpstr>
      <vt:lpstr>Office 主题​​</vt:lpstr>
      <vt:lpstr>2_Office 主题</vt:lpstr>
      <vt:lpstr>4_Office Theme</vt:lpstr>
      <vt:lpstr>NỀN 5</vt:lpstr>
      <vt:lpstr>6_Office Theme</vt:lpstr>
      <vt:lpstr>1_NỀN 5</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User</cp:lastModifiedBy>
  <cp:revision>17</cp:revision>
  <dcterms:created xsi:type="dcterms:W3CDTF">2021-07-28T05:04:52Z</dcterms:created>
  <dcterms:modified xsi:type="dcterms:W3CDTF">2022-10-05T02:08:35Z</dcterms:modified>
</cp:coreProperties>
</file>